
<file path=[Content_Types].xml><?xml version="1.0" encoding="utf-8"?>
<Types xmlns="http://schemas.openxmlformats.org/package/2006/content-types">
  <Default Extension="jpeg" ContentType="image/jpeg"/>
  <Default Extension="jp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6" r:id="rId1"/>
  </p:sldMasterIdLst>
  <p:notesMasterIdLst>
    <p:notesMasterId r:id="rId16"/>
  </p:notesMasterIdLst>
  <p:sldIdLst>
    <p:sldId id="256" r:id="rId2"/>
    <p:sldId id="257" r:id="rId3"/>
    <p:sldId id="267" r:id="rId4"/>
    <p:sldId id="269" r:id="rId5"/>
    <p:sldId id="259" r:id="rId6"/>
    <p:sldId id="260" r:id="rId7"/>
    <p:sldId id="261" r:id="rId8"/>
    <p:sldId id="262" r:id="rId9"/>
    <p:sldId id="258" r:id="rId10"/>
    <p:sldId id="263" r:id="rId11"/>
    <p:sldId id="268" r:id="rId12"/>
    <p:sldId id="265" r:id="rId13"/>
    <p:sldId id="266" r:id="rId14"/>
    <p:sldId id="264" r:id="rId1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65411DC-9228-43AE-A427-4C640B07412F}" v="5" dt="2025-05-11T08:54:45.91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snapToObjects="1">
      <p:cViewPr varScale="1">
        <p:scale>
          <a:sx n="78" d="100"/>
          <a:sy n="78" d="100"/>
        </p:scale>
        <p:origin x="1622" y="-29"/>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21"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E479F60-13B7-40CA-B90F-373EDCD7B512}" type="datetimeFigureOut">
              <a:rPr lang="nl-NL" smtClean="0"/>
              <a:t>11-5-2025</a:t>
            </a:fld>
            <a:endParaRPr lang="nl-NL"/>
          </a:p>
        </p:txBody>
      </p:sp>
      <p:sp>
        <p:nvSpPr>
          <p:cNvPr id="4" name="Tijdelijke aanduiding voor dia-afbeelding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nl-NL"/>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560E2A-97E6-4630-95A3-836547772A61}" type="slidenum">
              <a:rPr lang="nl-NL" smtClean="0"/>
              <a:t>‹nr.›</a:t>
            </a:fld>
            <a:endParaRPr lang="nl-NL"/>
          </a:p>
        </p:txBody>
      </p:sp>
    </p:spTree>
    <p:extLst>
      <p:ext uri="{BB962C8B-B14F-4D97-AF65-F5344CB8AC3E}">
        <p14:creationId xmlns:p14="http://schemas.microsoft.com/office/powerpoint/2010/main" val="30658592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09560E2A-97E6-4630-95A3-836547772A61}" type="slidenum">
              <a:rPr lang="nl-NL" smtClean="0"/>
              <a:t>1</a:t>
            </a:fld>
            <a:endParaRPr lang="nl-NL"/>
          </a:p>
        </p:txBody>
      </p:sp>
    </p:spTree>
    <p:extLst>
      <p:ext uri="{BB962C8B-B14F-4D97-AF65-F5344CB8AC3E}">
        <p14:creationId xmlns:p14="http://schemas.microsoft.com/office/powerpoint/2010/main" val="18070729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dia">
    <p:spTree>
      <p:nvGrpSpPr>
        <p:cNvPr id="1" name=""/>
        <p:cNvGrpSpPr/>
        <p:nvPr/>
      </p:nvGrpSpPr>
      <p:grpSpPr>
        <a:xfrm>
          <a:off x="0" y="0"/>
          <a:ext cx="0" cy="0"/>
          <a:chOff x="0" y="0"/>
          <a:chExt cx="0" cy="0"/>
        </a:xfrm>
      </p:grpSpPr>
      <p:sp>
        <p:nvSpPr>
          <p:cNvPr id="2" name="Title 1"/>
          <p:cNvSpPr>
            <a:spLocks noGrp="1"/>
          </p:cNvSpPr>
          <p:nvPr>
            <p:ph type="ctrTitle"/>
          </p:nvPr>
        </p:nvSpPr>
        <p:spPr>
          <a:xfrm>
            <a:off x="866442" y="1447801"/>
            <a:ext cx="6620968" cy="3329581"/>
          </a:xfrm>
        </p:spPr>
        <p:txBody>
          <a:bodyPr anchor="b"/>
          <a:lstStyle>
            <a:lvl1pPr>
              <a:defRPr sz="7200"/>
            </a:lvl1pPr>
          </a:lstStyle>
          <a:p>
            <a:r>
              <a:rPr lang="nl-NL"/>
              <a:t>Klik om stijl te bewerken</a:t>
            </a:r>
            <a:endParaRPr lang="en-US" dirty="0"/>
          </a:p>
        </p:txBody>
      </p:sp>
      <p:sp>
        <p:nvSpPr>
          <p:cNvPr id="3" name="Subtitle 2"/>
          <p:cNvSpPr>
            <a:spLocks noGrp="1"/>
          </p:cNvSpPr>
          <p:nvPr>
            <p:ph type="subTitle" idx="1"/>
          </p:nvPr>
        </p:nvSpPr>
        <p:spPr>
          <a:xfrm>
            <a:off x="866442" y="4777380"/>
            <a:ext cx="662096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l-NL"/>
              <a:t>Klikken om de ondertitelstijl van het model te bewerken</a:t>
            </a:r>
            <a:endParaRPr lang="en-US" dirty="0"/>
          </a:p>
        </p:txBody>
      </p:sp>
      <p:sp>
        <p:nvSpPr>
          <p:cNvPr id="4" name="Date Placeholder 3"/>
          <p:cNvSpPr>
            <a:spLocks noGrp="1"/>
          </p:cNvSpPr>
          <p:nvPr>
            <p:ph type="dt" sz="half" idx="10"/>
          </p:nvPr>
        </p:nvSpPr>
        <p:spPr/>
        <p:txBody>
          <a:bodyPr/>
          <a:lstStyle/>
          <a:p>
            <a:fld id="{5BCAD085-E8A6-8845-BD4E-CB4CCA059FC4}" type="datetimeFigureOut">
              <a:rPr lang="en-US" smtClean="0"/>
              <a:t>5/11/2025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‹nr.›</a:t>
            </a:fld>
            <a:endParaRPr lang="en-US"/>
          </a:p>
        </p:txBody>
      </p:sp>
    </p:spTree>
    <p:extLst>
      <p:ext uri="{BB962C8B-B14F-4D97-AF65-F5344CB8AC3E}">
        <p14:creationId xmlns:p14="http://schemas.microsoft.com/office/powerpoint/2010/main" val="14458234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sche afbeelding met bijschrift">
    <p:spTree>
      <p:nvGrpSpPr>
        <p:cNvPr id="1" name=""/>
        <p:cNvGrpSpPr/>
        <p:nvPr/>
      </p:nvGrpSpPr>
      <p:grpSpPr>
        <a:xfrm>
          <a:off x="0" y="0"/>
          <a:ext cx="0" cy="0"/>
          <a:chOff x="0" y="0"/>
          <a:chExt cx="0" cy="0"/>
        </a:xfrm>
      </p:grpSpPr>
      <p:sp>
        <p:nvSpPr>
          <p:cNvPr id="2" name="Title 1"/>
          <p:cNvSpPr>
            <a:spLocks noGrp="1"/>
          </p:cNvSpPr>
          <p:nvPr>
            <p:ph type="title"/>
          </p:nvPr>
        </p:nvSpPr>
        <p:spPr>
          <a:xfrm>
            <a:off x="866443" y="4800587"/>
            <a:ext cx="6620967" cy="566738"/>
          </a:xfrm>
        </p:spPr>
        <p:txBody>
          <a:bodyPr anchor="b">
            <a:normAutofit/>
          </a:bodyPr>
          <a:lstStyle>
            <a:lvl1pPr algn="l">
              <a:defRPr sz="2400" b="0"/>
            </a:lvl1pPr>
          </a:lstStyle>
          <a:p>
            <a:r>
              <a:rPr lang="nl-NL"/>
              <a:t>Klik om stijl te bewerken</a:t>
            </a:r>
            <a:endParaRPr lang="en-US" dirty="0"/>
          </a:p>
        </p:txBody>
      </p:sp>
      <p:sp>
        <p:nvSpPr>
          <p:cNvPr id="3" name="Picture Placeholder 2"/>
          <p:cNvSpPr>
            <a:spLocks noGrp="1" noChangeAspect="1"/>
          </p:cNvSpPr>
          <p:nvPr>
            <p:ph type="pic" idx="1"/>
          </p:nvPr>
        </p:nvSpPr>
        <p:spPr>
          <a:xfrm>
            <a:off x="866442" y="685800"/>
            <a:ext cx="662096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nl-NL"/>
              <a:t>Klik op het pictogram als u een afbeelding wilt toevoegen</a:t>
            </a:r>
            <a:endParaRPr lang="en-US" dirty="0"/>
          </a:p>
        </p:txBody>
      </p:sp>
      <p:sp>
        <p:nvSpPr>
          <p:cNvPr id="4" name="Text Placeholder 3"/>
          <p:cNvSpPr>
            <a:spLocks noGrp="1"/>
          </p:cNvSpPr>
          <p:nvPr>
            <p:ph type="body" sz="half" idx="2"/>
          </p:nvPr>
        </p:nvSpPr>
        <p:spPr>
          <a:xfrm>
            <a:off x="866443" y="5367325"/>
            <a:ext cx="662096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a:t>Klikken om de tekststijl van het model te bewerken</a:t>
            </a:r>
          </a:p>
        </p:txBody>
      </p:sp>
      <p:sp>
        <p:nvSpPr>
          <p:cNvPr id="5" name="Date Placeholder 4"/>
          <p:cNvSpPr>
            <a:spLocks noGrp="1"/>
          </p:cNvSpPr>
          <p:nvPr>
            <p:ph type="dt" sz="half" idx="10"/>
          </p:nvPr>
        </p:nvSpPr>
        <p:spPr/>
        <p:txBody>
          <a:bodyPr/>
          <a:lstStyle/>
          <a:p>
            <a:fld id="{5BCAD085-E8A6-8845-BD4E-CB4CCA059FC4}" type="datetimeFigureOut">
              <a:rPr lang="en-US" smtClean="0"/>
              <a:t>5/11/2025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‹nr.›</a:t>
            </a:fld>
            <a:endParaRPr lang="en-US"/>
          </a:p>
        </p:txBody>
      </p:sp>
    </p:spTree>
    <p:extLst>
      <p:ext uri="{BB962C8B-B14F-4D97-AF65-F5344CB8AC3E}">
        <p14:creationId xmlns:p14="http://schemas.microsoft.com/office/powerpoint/2010/main" val="13441258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el en bijschrift">
    <p:spTree>
      <p:nvGrpSpPr>
        <p:cNvPr id="1" name=""/>
        <p:cNvGrpSpPr/>
        <p:nvPr/>
      </p:nvGrpSpPr>
      <p:grpSpPr>
        <a:xfrm>
          <a:off x="0" y="0"/>
          <a:ext cx="0" cy="0"/>
          <a:chOff x="0" y="0"/>
          <a:chExt cx="0" cy="0"/>
        </a:xfrm>
      </p:grpSpPr>
      <p:sp>
        <p:nvSpPr>
          <p:cNvPr id="2" name="Title 1"/>
          <p:cNvSpPr>
            <a:spLocks noGrp="1"/>
          </p:cNvSpPr>
          <p:nvPr>
            <p:ph type="title"/>
          </p:nvPr>
        </p:nvSpPr>
        <p:spPr>
          <a:xfrm>
            <a:off x="866442" y="1447800"/>
            <a:ext cx="6620968" cy="1981200"/>
          </a:xfrm>
        </p:spPr>
        <p:txBody>
          <a:bodyPr/>
          <a:lstStyle>
            <a:lvl1pPr>
              <a:defRPr sz="4800"/>
            </a:lvl1pPr>
          </a:lstStyle>
          <a:p>
            <a:r>
              <a:rPr lang="nl-NL"/>
              <a:t>Klik om stijl te bewerken</a:t>
            </a:r>
            <a:endParaRPr lang="en-US" dirty="0"/>
          </a:p>
        </p:txBody>
      </p:sp>
      <p:sp>
        <p:nvSpPr>
          <p:cNvPr id="8" name="Text Placeholder 3"/>
          <p:cNvSpPr>
            <a:spLocks noGrp="1"/>
          </p:cNvSpPr>
          <p:nvPr>
            <p:ph type="body" sz="half" idx="2"/>
          </p:nvPr>
        </p:nvSpPr>
        <p:spPr>
          <a:xfrm>
            <a:off x="866442" y="3657600"/>
            <a:ext cx="6620968"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a:t>Klikken om de tekststijl van het model te bewerken</a:t>
            </a:r>
          </a:p>
        </p:txBody>
      </p:sp>
      <p:sp>
        <p:nvSpPr>
          <p:cNvPr id="4" name="Date Placeholder 3"/>
          <p:cNvSpPr>
            <a:spLocks noGrp="1"/>
          </p:cNvSpPr>
          <p:nvPr>
            <p:ph type="dt" sz="half" idx="10"/>
          </p:nvPr>
        </p:nvSpPr>
        <p:spPr/>
        <p:txBody>
          <a:bodyPr/>
          <a:lstStyle/>
          <a:p>
            <a:fld id="{5BCAD085-E8A6-8845-BD4E-CB4CCA059FC4}" type="datetimeFigureOut">
              <a:rPr lang="en-US" smtClean="0"/>
              <a:t>5/11/2025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‹nr.›</a:t>
            </a:fld>
            <a:endParaRPr lang="en-US"/>
          </a:p>
        </p:txBody>
      </p:sp>
    </p:spTree>
    <p:extLst>
      <p:ext uri="{BB962C8B-B14F-4D97-AF65-F5344CB8AC3E}">
        <p14:creationId xmlns:p14="http://schemas.microsoft.com/office/powerpoint/2010/main" val="12928347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eraat met bijschrift">
    <p:spTree>
      <p:nvGrpSpPr>
        <p:cNvPr id="1" name=""/>
        <p:cNvGrpSpPr/>
        <p:nvPr/>
      </p:nvGrpSpPr>
      <p:grpSpPr>
        <a:xfrm>
          <a:off x="0" y="0"/>
          <a:ext cx="0" cy="0"/>
          <a:chOff x="0" y="0"/>
          <a:chExt cx="0" cy="0"/>
        </a:xfrm>
      </p:grpSpPr>
      <p:sp>
        <p:nvSpPr>
          <p:cNvPr id="2" name="Title 1"/>
          <p:cNvSpPr>
            <a:spLocks noGrp="1"/>
          </p:cNvSpPr>
          <p:nvPr>
            <p:ph type="title"/>
          </p:nvPr>
        </p:nvSpPr>
        <p:spPr>
          <a:xfrm>
            <a:off x="1181409" y="1447800"/>
            <a:ext cx="6001049" cy="2317649"/>
          </a:xfrm>
        </p:spPr>
        <p:txBody>
          <a:bodyPr/>
          <a:lstStyle>
            <a:lvl1pPr>
              <a:defRPr sz="4800"/>
            </a:lvl1pPr>
          </a:lstStyle>
          <a:p>
            <a:r>
              <a:rPr lang="nl-NL"/>
              <a:t>Klik om stijl te bewerken</a:t>
            </a:r>
            <a:endParaRPr lang="en-US" dirty="0"/>
          </a:p>
        </p:txBody>
      </p:sp>
      <p:sp>
        <p:nvSpPr>
          <p:cNvPr id="14" name="Text Placeholder 3"/>
          <p:cNvSpPr>
            <a:spLocks noGrp="1"/>
          </p:cNvSpPr>
          <p:nvPr>
            <p:ph type="body" sz="half" idx="13"/>
          </p:nvPr>
        </p:nvSpPr>
        <p:spPr>
          <a:xfrm>
            <a:off x="1454530" y="3765449"/>
            <a:ext cx="5449871" cy="342174"/>
          </a:xfrm>
        </p:spPr>
        <p:txBody>
          <a:bodyPr anchor="t">
            <a:normAutofit/>
          </a:bodyPr>
          <a:lstStyle>
            <a:lvl1pPr marL="0" indent="0">
              <a:buNone/>
              <a:defRPr lang="en-US" sz="1400" b="0" i="0" kern="1200" cap="small" dirty="0">
                <a:solidFill>
                  <a:schemeClr val="accent1"/>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a:t>Klikken om de tekststijl van het model te bewerken</a:t>
            </a:r>
          </a:p>
        </p:txBody>
      </p:sp>
      <p:sp>
        <p:nvSpPr>
          <p:cNvPr id="10" name="Text Placeholder 3"/>
          <p:cNvSpPr>
            <a:spLocks noGrp="1"/>
          </p:cNvSpPr>
          <p:nvPr>
            <p:ph type="body" sz="half" idx="2"/>
          </p:nvPr>
        </p:nvSpPr>
        <p:spPr>
          <a:xfrm>
            <a:off x="866442" y="4350657"/>
            <a:ext cx="6620968"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a:t>Klikken om de tekststijl van het model te bewerken</a:t>
            </a:r>
          </a:p>
        </p:txBody>
      </p:sp>
      <p:sp>
        <p:nvSpPr>
          <p:cNvPr id="4" name="Date Placeholder 3"/>
          <p:cNvSpPr>
            <a:spLocks noGrp="1"/>
          </p:cNvSpPr>
          <p:nvPr>
            <p:ph type="dt" sz="half" idx="10"/>
          </p:nvPr>
        </p:nvSpPr>
        <p:spPr/>
        <p:txBody>
          <a:bodyPr/>
          <a:lstStyle/>
          <a:p>
            <a:fld id="{5BCAD085-E8A6-8845-BD4E-CB4CCA059FC4}" type="datetimeFigureOut">
              <a:rPr lang="en-US" smtClean="0"/>
              <a:t>5/11/2025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‹nr.›</a:t>
            </a:fld>
            <a:endParaRPr lang="en-US"/>
          </a:p>
        </p:txBody>
      </p:sp>
      <p:sp>
        <p:nvSpPr>
          <p:cNvPr id="9" name="TextBox 8"/>
          <p:cNvSpPr txBox="1"/>
          <p:nvPr/>
        </p:nvSpPr>
        <p:spPr>
          <a:xfrm>
            <a:off x="673897" y="971253"/>
            <a:ext cx="601591"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sz="12200" dirty="0"/>
              <a:t>“</a:t>
            </a:r>
          </a:p>
        </p:txBody>
      </p:sp>
      <p:sp>
        <p:nvSpPr>
          <p:cNvPr id="13" name="TextBox 12"/>
          <p:cNvSpPr txBox="1"/>
          <p:nvPr/>
        </p:nvSpPr>
        <p:spPr>
          <a:xfrm>
            <a:off x="6999690" y="2613787"/>
            <a:ext cx="601591"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sz="12200" dirty="0"/>
              <a:t>”</a:t>
            </a:r>
          </a:p>
        </p:txBody>
      </p:sp>
    </p:spTree>
    <p:extLst>
      <p:ext uri="{BB962C8B-B14F-4D97-AF65-F5344CB8AC3E}">
        <p14:creationId xmlns:p14="http://schemas.microsoft.com/office/powerpoint/2010/main" val="52040099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amkaartje">
    <p:spTree>
      <p:nvGrpSpPr>
        <p:cNvPr id="1" name=""/>
        <p:cNvGrpSpPr/>
        <p:nvPr/>
      </p:nvGrpSpPr>
      <p:grpSpPr>
        <a:xfrm>
          <a:off x="0" y="0"/>
          <a:ext cx="0" cy="0"/>
          <a:chOff x="0" y="0"/>
          <a:chExt cx="0" cy="0"/>
        </a:xfrm>
      </p:grpSpPr>
      <p:sp>
        <p:nvSpPr>
          <p:cNvPr id="2" name="Title 1"/>
          <p:cNvSpPr>
            <a:spLocks noGrp="1"/>
          </p:cNvSpPr>
          <p:nvPr>
            <p:ph type="title"/>
          </p:nvPr>
        </p:nvSpPr>
        <p:spPr>
          <a:xfrm>
            <a:off x="866441" y="3124201"/>
            <a:ext cx="6620969" cy="1653180"/>
          </a:xfrm>
        </p:spPr>
        <p:txBody>
          <a:bodyPr anchor="b"/>
          <a:lstStyle>
            <a:lvl1pPr algn="l">
              <a:defRPr sz="4000" b="0" cap="none"/>
            </a:lvl1pPr>
          </a:lstStyle>
          <a:p>
            <a:r>
              <a:rPr lang="nl-NL"/>
              <a:t>Klik om stijl te bewerken</a:t>
            </a:r>
            <a:endParaRPr lang="en-US" dirty="0"/>
          </a:p>
        </p:txBody>
      </p:sp>
      <p:sp>
        <p:nvSpPr>
          <p:cNvPr id="3" name="Text Placeholder 2"/>
          <p:cNvSpPr>
            <a:spLocks noGrp="1"/>
          </p:cNvSpPr>
          <p:nvPr>
            <p:ph type="body" idx="1"/>
          </p:nvPr>
        </p:nvSpPr>
        <p:spPr>
          <a:xfrm>
            <a:off x="866442" y="4777381"/>
            <a:ext cx="6620968"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nl-NL"/>
              <a:t>Klikken om de tekststijl van het model te bewerken</a:t>
            </a:r>
          </a:p>
        </p:txBody>
      </p:sp>
      <p:sp>
        <p:nvSpPr>
          <p:cNvPr id="4" name="Date Placeholder 3"/>
          <p:cNvSpPr>
            <a:spLocks noGrp="1"/>
          </p:cNvSpPr>
          <p:nvPr>
            <p:ph type="dt" sz="half" idx="10"/>
          </p:nvPr>
        </p:nvSpPr>
        <p:spPr/>
        <p:txBody>
          <a:bodyPr/>
          <a:lstStyle/>
          <a:p>
            <a:fld id="{5BCAD085-E8A6-8845-BD4E-CB4CCA059FC4}" type="datetimeFigureOut">
              <a:rPr lang="en-US" smtClean="0"/>
              <a:t>5/11/2025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‹nr.›</a:t>
            </a:fld>
            <a:endParaRPr lang="en-US"/>
          </a:p>
        </p:txBody>
      </p:sp>
    </p:spTree>
    <p:extLst>
      <p:ext uri="{BB962C8B-B14F-4D97-AF65-F5344CB8AC3E}">
        <p14:creationId xmlns:p14="http://schemas.microsoft.com/office/powerpoint/2010/main" val="122699120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kolomme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nl-NL"/>
              <a:t>Klik om stijl te bewerken</a:t>
            </a:r>
            <a:endParaRPr lang="en-US" dirty="0"/>
          </a:p>
        </p:txBody>
      </p:sp>
      <p:sp>
        <p:nvSpPr>
          <p:cNvPr id="3" name="Text Placeholder 2"/>
          <p:cNvSpPr>
            <a:spLocks noGrp="1"/>
          </p:cNvSpPr>
          <p:nvPr>
            <p:ph type="body" idx="1"/>
          </p:nvPr>
        </p:nvSpPr>
        <p:spPr>
          <a:xfrm>
            <a:off x="474834" y="1981200"/>
            <a:ext cx="2210725"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Klikken om de tekststijl van het model te bewerken</a:t>
            </a:r>
          </a:p>
        </p:txBody>
      </p:sp>
      <p:sp>
        <p:nvSpPr>
          <p:cNvPr id="16" name="Text Placeholder 3"/>
          <p:cNvSpPr>
            <a:spLocks noGrp="1"/>
          </p:cNvSpPr>
          <p:nvPr>
            <p:ph type="body" sz="half" idx="15"/>
          </p:nvPr>
        </p:nvSpPr>
        <p:spPr>
          <a:xfrm>
            <a:off x="489475" y="2667000"/>
            <a:ext cx="219608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a:t>Klikken om de tekststijl van het model te bewerken</a:t>
            </a:r>
          </a:p>
        </p:txBody>
      </p:sp>
      <p:sp>
        <p:nvSpPr>
          <p:cNvPr id="5" name="Text Placeholder 4"/>
          <p:cNvSpPr>
            <a:spLocks noGrp="1"/>
          </p:cNvSpPr>
          <p:nvPr>
            <p:ph type="body" sz="quarter" idx="3"/>
          </p:nvPr>
        </p:nvSpPr>
        <p:spPr>
          <a:xfrm>
            <a:off x="2913504" y="1981200"/>
            <a:ext cx="2202754"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Klikken om de tekststijl van het model te bewerken</a:t>
            </a:r>
          </a:p>
        </p:txBody>
      </p:sp>
      <p:sp>
        <p:nvSpPr>
          <p:cNvPr id="19" name="Text Placeholder 3"/>
          <p:cNvSpPr>
            <a:spLocks noGrp="1"/>
          </p:cNvSpPr>
          <p:nvPr>
            <p:ph type="body" sz="half" idx="16"/>
          </p:nvPr>
        </p:nvSpPr>
        <p:spPr>
          <a:xfrm>
            <a:off x="2905586" y="2667000"/>
            <a:ext cx="2210671"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a:t>Klikken om de tekststijl van het model te bewerken</a:t>
            </a:r>
          </a:p>
        </p:txBody>
      </p:sp>
      <p:sp>
        <p:nvSpPr>
          <p:cNvPr id="14" name="Text Placeholder 4"/>
          <p:cNvSpPr>
            <a:spLocks noGrp="1"/>
          </p:cNvSpPr>
          <p:nvPr>
            <p:ph type="body" sz="quarter" idx="13"/>
          </p:nvPr>
        </p:nvSpPr>
        <p:spPr>
          <a:xfrm>
            <a:off x="5344917" y="1981200"/>
            <a:ext cx="219965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Klikken om de tekststijl van het model te bewerken</a:t>
            </a:r>
          </a:p>
        </p:txBody>
      </p:sp>
      <p:sp>
        <p:nvSpPr>
          <p:cNvPr id="20" name="Text Placeholder 3"/>
          <p:cNvSpPr>
            <a:spLocks noGrp="1"/>
          </p:cNvSpPr>
          <p:nvPr>
            <p:ph type="body" sz="half" idx="17"/>
          </p:nvPr>
        </p:nvSpPr>
        <p:spPr>
          <a:xfrm>
            <a:off x="5344917" y="2667000"/>
            <a:ext cx="2199658"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a:t>Klikken om de tekststijl van het model te bewerken</a:t>
            </a:r>
          </a:p>
        </p:txBody>
      </p:sp>
      <p:cxnSp>
        <p:nvCxnSpPr>
          <p:cNvPr id="17" name="Straight Connector 16"/>
          <p:cNvCxnSpPr/>
          <p:nvPr/>
        </p:nvCxnSpPr>
        <p:spPr>
          <a:xfrm>
            <a:off x="2795334"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5223030"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5BCAD085-E8A6-8845-BD4E-CB4CCA059FC4}" type="datetimeFigureOut">
              <a:rPr lang="en-US" smtClean="0"/>
              <a:t>5/11/2025</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‹nr.›</a:t>
            </a:fld>
            <a:endParaRPr lang="en-US"/>
          </a:p>
        </p:txBody>
      </p:sp>
    </p:spTree>
    <p:extLst>
      <p:ext uri="{BB962C8B-B14F-4D97-AF65-F5344CB8AC3E}">
        <p14:creationId xmlns:p14="http://schemas.microsoft.com/office/powerpoint/2010/main" val="254140441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Afbeelding-kolom">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nl-NL"/>
              <a:t>Klik om stijl te bewerken</a:t>
            </a:r>
            <a:endParaRPr lang="en-US" dirty="0"/>
          </a:p>
        </p:txBody>
      </p:sp>
      <p:sp>
        <p:nvSpPr>
          <p:cNvPr id="3" name="Text Placeholder 2"/>
          <p:cNvSpPr>
            <a:spLocks noGrp="1"/>
          </p:cNvSpPr>
          <p:nvPr>
            <p:ph type="body" idx="1"/>
          </p:nvPr>
        </p:nvSpPr>
        <p:spPr>
          <a:xfrm>
            <a:off x="489475" y="4250949"/>
            <a:ext cx="2205612"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Klikken om de tekststijl van het model te bewerken</a:t>
            </a:r>
          </a:p>
        </p:txBody>
      </p:sp>
      <p:sp>
        <p:nvSpPr>
          <p:cNvPr id="29" name="Picture Placeholder 2"/>
          <p:cNvSpPr>
            <a:spLocks noGrp="1" noChangeAspect="1"/>
          </p:cNvSpPr>
          <p:nvPr>
            <p:ph type="pic" idx="15"/>
          </p:nvPr>
        </p:nvSpPr>
        <p:spPr>
          <a:xfrm>
            <a:off x="489475" y="2209800"/>
            <a:ext cx="2205612"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nl-NL"/>
              <a:t>Klik op het pictogram als u een afbeelding wilt toevoegen</a:t>
            </a:r>
            <a:endParaRPr lang="en-US" dirty="0"/>
          </a:p>
        </p:txBody>
      </p:sp>
      <p:sp>
        <p:nvSpPr>
          <p:cNvPr id="22" name="Text Placeholder 3"/>
          <p:cNvSpPr>
            <a:spLocks noGrp="1"/>
          </p:cNvSpPr>
          <p:nvPr>
            <p:ph type="body" sz="half" idx="18"/>
          </p:nvPr>
        </p:nvSpPr>
        <p:spPr>
          <a:xfrm>
            <a:off x="489475" y="4827212"/>
            <a:ext cx="2205612"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a:t>Klikken om de tekststijl van het model te bewerken</a:t>
            </a:r>
          </a:p>
        </p:txBody>
      </p:sp>
      <p:sp>
        <p:nvSpPr>
          <p:cNvPr id="5" name="Text Placeholder 4"/>
          <p:cNvSpPr>
            <a:spLocks noGrp="1"/>
          </p:cNvSpPr>
          <p:nvPr>
            <p:ph type="body" sz="quarter" idx="3"/>
          </p:nvPr>
        </p:nvSpPr>
        <p:spPr>
          <a:xfrm>
            <a:off x="2917792" y="4250949"/>
            <a:ext cx="2198466"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Klikken om de tekststijl van het model te bewerken</a:t>
            </a:r>
          </a:p>
        </p:txBody>
      </p:sp>
      <p:sp>
        <p:nvSpPr>
          <p:cNvPr id="30" name="Picture Placeholder 2"/>
          <p:cNvSpPr>
            <a:spLocks noGrp="1" noChangeAspect="1"/>
          </p:cNvSpPr>
          <p:nvPr>
            <p:ph type="pic" idx="21"/>
          </p:nvPr>
        </p:nvSpPr>
        <p:spPr>
          <a:xfrm>
            <a:off x="2917791" y="2209800"/>
            <a:ext cx="2198466"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nl-NL"/>
              <a:t>Klik op het pictogram als u een afbeelding wilt toevoegen</a:t>
            </a:r>
            <a:endParaRPr lang="en-US" dirty="0"/>
          </a:p>
        </p:txBody>
      </p:sp>
      <p:sp>
        <p:nvSpPr>
          <p:cNvPr id="23" name="Text Placeholder 3"/>
          <p:cNvSpPr>
            <a:spLocks noGrp="1"/>
          </p:cNvSpPr>
          <p:nvPr>
            <p:ph type="body" sz="half" idx="19"/>
          </p:nvPr>
        </p:nvSpPr>
        <p:spPr>
          <a:xfrm>
            <a:off x="2916776" y="4827211"/>
            <a:ext cx="2201378"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a:t>Klikken om de tekststijl van het model te bewerken</a:t>
            </a:r>
          </a:p>
        </p:txBody>
      </p:sp>
      <p:sp>
        <p:nvSpPr>
          <p:cNvPr id="14" name="Text Placeholder 4"/>
          <p:cNvSpPr>
            <a:spLocks noGrp="1"/>
          </p:cNvSpPr>
          <p:nvPr>
            <p:ph type="body" sz="quarter" idx="13"/>
          </p:nvPr>
        </p:nvSpPr>
        <p:spPr>
          <a:xfrm>
            <a:off x="5344917" y="4250949"/>
            <a:ext cx="219965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Klikken om de tekststijl van het model te bewerken</a:t>
            </a:r>
          </a:p>
        </p:txBody>
      </p:sp>
      <p:sp>
        <p:nvSpPr>
          <p:cNvPr id="31" name="Picture Placeholder 2"/>
          <p:cNvSpPr>
            <a:spLocks noGrp="1" noChangeAspect="1"/>
          </p:cNvSpPr>
          <p:nvPr>
            <p:ph type="pic" idx="22"/>
          </p:nvPr>
        </p:nvSpPr>
        <p:spPr>
          <a:xfrm>
            <a:off x="5344916" y="2209800"/>
            <a:ext cx="2199658"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nl-NL"/>
              <a:t>Klik op het pictogram als u een afbeelding wilt toevoegen</a:t>
            </a:r>
            <a:endParaRPr lang="en-US" dirty="0"/>
          </a:p>
        </p:txBody>
      </p:sp>
      <p:sp>
        <p:nvSpPr>
          <p:cNvPr id="24" name="Text Placeholder 3"/>
          <p:cNvSpPr>
            <a:spLocks noGrp="1"/>
          </p:cNvSpPr>
          <p:nvPr>
            <p:ph type="body" sz="half" idx="20"/>
          </p:nvPr>
        </p:nvSpPr>
        <p:spPr>
          <a:xfrm>
            <a:off x="5344824" y="4827209"/>
            <a:ext cx="2202571"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a:t>Klikken om de tekststijl van het model te bewerken</a:t>
            </a:r>
          </a:p>
        </p:txBody>
      </p:sp>
      <p:cxnSp>
        <p:nvCxnSpPr>
          <p:cNvPr id="17" name="Straight Connector 16"/>
          <p:cNvCxnSpPr/>
          <p:nvPr/>
        </p:nvCxnSpPr>
        <p:spPr>
          <a:xfrm>
            <a:off x="2795334"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5223030"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5BCAD085-E8A6-8845-BD4E-CB4CCA059FC4}" type="datetimeFigureOut">
              <a:rPr lang="en-US" smtClean="0"/>
              <a:t>5/11/2025</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‹nr.›</a:t>
            </a:fld>
            <a:endParaRPr lang="en-US"/>
          </a:p>
        </p:txBody>
      </p:sp>
    </p:spTree>
    <p:extLst>
      <p:ext uri="{BB962C8B-B14F-4D97-AF65-F5344CB8AC3E}">
        <p14:creationId xmlns:p14="http://schemas.microsoft.com/office/powerpoint/2010/main" val="394359671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a:t>Klik om stijl te bewerken</a:t>
            </a:r>
            <a:endParaRPr lang="en-US" dirty="0"/>
          </a:p>
        </p:txBody>
      </p:sp>
      <p:sp>
        <p:nvSpPr>
          <p:cNvPr id="3" name="Vertical Text Placeholder 2"/>
          <p:cNvSpPr>
            <a:spLocks noGrp="1"/>
          </p:cNvSpPr>
          <p:nvPr>
            <p:ph type="body" orient="vert" idx="1"/>
          </p:nvPr>
        </p:nvSpPr>
        <p:spPr/>
        <p:txBody>
          <a:bodyPr vert="eaVert" anchor="t" anchorCtr="0"/>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4" name="Date Placeholder 3"/>
          <p:cNvSpPr>
            <a:spLocks noGrp="1"/>
          </p:cNvSpPr>
          <p:nvPr>
            <p:ph type="dt" sz="half" idx="10"/>
          </p:nvPr>
        </p:nvSpPr>
        <p:spPr/>
        <p:txBody>
          <a:bodyPr/>
          <a:lstStyle/>
          <a:p>
            <a:fld id="{5BCAD085-E8A6-8845-BD4E-CB4CCA059FC4}" type="datetimeFigureOut">
              <a:rPr lang="en-US" smtClean="0"/>
              <a:t>5/11/2025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‹nr.›</a:t>
            </a:fld>
            <a:endParaRPr lang="en-US"/>
          </a:p>
        </p:txBody>
      </p:sp>
    </p:spTree>
    <p:extLst>
      <p:ext uri="{BB962C8B-B14F-4D97-AF65-F5344CB8AC3E}">
        <p14:creationId xmlns:p14="http://schemas.microsoft.com/office/powerpoint/2010/main" val="150099258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e titel en teks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229782" y="430214"/>
            <a:ext cx="1314793" cy="5826125"/>
          </a:xfrm>
        </p:spPr>
        <p:txBody>
          <a:bodyPr vert="eaVert" anchor="b" anchorCtr="0"/>
          <a:lstStyle/>
          <a:p>
            <a:r>
              <a:rPr lang="nl-NL"/>
              <a:t>Klik om stijl te bewerken</a:t>
            </a:r>
            <a:endParaRPr lang="en-US" dirty="0"/>
          </a:p>
        </p:txBody>
      </p:sp>
      <p:sp>
        <p:nvSpPr>
          <p:cNvPr id="3" name="Vertical Text Placeholder 2"/>
          <p:cNvSpPr>
            <a:spLocks noGrp="1"/>
          </p:cNvSpPr>
          <p:nvPr>
            <p:ph type="body" orient="vert" idx="1"/>
          </p:nvPr>
        </p:nvSpPr>
        <p:spPr>
          <a:xfrm>
            <a:off x="489475" y="773205"/>
            <a:ext cx="5568812" cy="5483134"/>
          </a:xfrm>
        </p:spPr>
        <p:txBody>
          <a:bodyPr vert="eaVert"/>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4" name="Date Placeholder 3"/>
          <p:cNvSpPr>
            <a:spLocks noGrp="1"/>
          </p:cNvSpPr>
          <p:nvPr>
            <p:ph type="dt" sz="half" idx="10"/>
          </p:nvPr>
        </p:nvSpPr>
        <p:spPr/>
        <p:txBody>
          <a:bodyPr/>
          <a:lstStyle/>
          <a:p>
            <a:fld id="{5BCAD085-E8A6-8845-BD4E-CB4CCA059FC4}" type="datetimeFigureOut">
              <a:rPr lang="en-US" smtClean="0"/>
              <a:t>5/11/2025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‹nr.›</a:t>
            </a:fld>
            <a:endParaRPr lang="en-US"/>
          </a:p>
        </p:txBody>
      </p:sp>
    </p:spTree>
    <p:extLst>
      <p:ext uri="{BB962C8B-B14F-4D97-AF65-F5344CB8AC3E}">
        <p14:creationId xmlns:p14="http://schemas.microsoft.com/office/powerpoint/2010/main" val="21430940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a:t>Klik om stijl te bewerken</a:t>
            </a:r>
            <a:endParaRPr lang="en-US" dirty="0"/>
          </a:p>
        </p:txBody>
      </p:sp>
      <p:sp>
        <p:nvSpPr>
          <p:cNvPr id="3" name="Content Placeholder 2"/>
          <p:cNvSpPr>
            <a:spLocks noGrp="1"/>
          </p:cNvSpPr>
          <p:nvPr>
            <p:ph idx="1"/>
          </p:nvPr>
        </p:nvSpPr>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4" name="Date Placeholder 3"/>
          <p:cNvSpPr>
            <a:spLocks noGrp="1"/>
          </p:cNvSpPr>
          <p:nvPr>
            <p:ph type="dt" sz="half" idx="10"/>
          </p:nvPr>
        </p:nvSpPr>
        <p:spPr/>
        <p:txBody>
          <a:bodyPr/>
          <a:lstStyle/>
          <a:p>
            <a:fld id="{5BCAD085-E8A6-8845-BD4E-CB4CCA059FC4}" type="datetimeFigureOut">
              <a:rPr lang="en-US" smtClean="0"/>
              <a:t>5/11/2025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‹nr.›</a:t>
            </a:fld>
            <a:endParaRPr lang="en-US"/>
          </a:p>
        </p:txBody>
      </p:sp>
    </p:spTree>
    <p:extLst>
      <p:ext uri="{BB962C8B-B14F-4D97-AF65-F5344CB8AC3E}">
        <p14:creationId xmlns:p14="http://schemas.microsoft.com/office/powerpoint/2010/main" val="14849822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ekop">
    <p:spTree>
      <p:nvGrpSpPr>
        <p:cNvPr id="1" name=""/>
        <p:cNvGrpSpPr/>
        <p:nvPr/>
      </p:nvGrpSpPr>
      <p:grpSpPr>
        <a:xfrm>
          <a:off x="0" y="0"/>
          <a:ext cx="0" cy="0"/>
          <a:chOff x="0" y="0"/>
          <a:chExt cx="0" cy="0"/>
        </a:xfrm>
      </p:grpSpPr>
      <p:sp>
        <p:nvSpPr>
          <p:cNvPr id="2" name="Title 1"/>
          <p:cNvSpPr>
            <a:spLocks noGrp="1"/>
          </p:cNvSpPr>
          <p:nvPr>
            <p:ph type="title"/>
          </p:nvPr>
        </p:nvSpPr>
        <p:spPr>
          <a:xfrm>
            <a:off x="866443" y="2861734"/>
            <a:ext cx="6620967" cy="1915647"/>
          </a:xfrm>
        </p:spPr>
        <p:txBody>
          <a:bodyPr anchor="b"/>
          <a:lstStyle>
            <a:lvl1pPr algn="l">
              <a:defRPr sz="4000" b="0" cap="none"/>
            </a:lvl1pPr>
          </a:lstStyle>
          <a:p>
            <a:r>
              <a:rPr lang="nl-NL"/>
              <a:t>Klik om stijl te bewerken</a:t>
            </a:r>
            <a:endParaRPr lang="en-US" dirty="0"/>
          </a:p>
        </p:txBody>
      </p:sp>
      <p:sp>
        <p:nvSpPr>
          <p:cNvPr id="3" name="Text Placeholder 2"/>
          <p:cNvSpPr>
            <a:spLocks noGrp="1"/>
          </p:cNvSpPr>
          <p:nvPr>
            <p:ph type="body" idx="1"/>
          </p:nvPr>
        </p:nvSpPr>
        <p:spPr>
          <a:xfrm>
            <a:off x="866442" y="4777381"/>
            <a:ext cx="6620968" cy="860400"/>
          </a:xfrm>
        </p:spPr>
        <p:txBody>
          <a:bodyPr anchor="t"/>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nl-NL"/>
              <a:t>Klikken om de tekststijl van het model te bewerken</a:t>
            </a:r>
          </a:p>
        </p:txBody>
      </p:sp>
      <p:sp>
        <p:nvSpPr>
          <p:cNvPr id="4" name="Date Placeholder 3"/>
          <p:cNvSpPr>
            <a:spLocks noGrp="1"/>
          </p:cNvSpPr>
          <p:nvPr>
            <p:ph type="dt" sz="half" idx="10"/>
          </p:nvPr>
        </p:nvSpPr>
        <p:spPr/>
        <p:txBody>
          <a:bodyPr/>
          <a:lstStyle/>
          <a:p>
            <a:fld id="{5BCAD085-E8A6-8845-BD4E-CB4CCA059FC4}" type="datetimeFigureOut">
              <a:rPr lang="en-US" smtClean="0"/>
              <a:t>5/11/2025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‹nr.›</a:t>
            </a:fld>
            <a:endParaRPr lang="en-US"/>
          </a:p>
        </p:txBody>
      </p:sp>
    </p:spTree>
    <p:extLst>
      <p:ext uri="{BB962C8B-B14F-4D97-AF65-F5344CB8AC3E}">
        <p14:creationId xmlns:p14="http://schemas.microsoft.com/office/powerpoint/2010/main" val="40379106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a:t>Klik om stijl te bewerken</a:t>
            </a:r>
            <a:endParaRPr lang="en-US" dirty="0"/>
          </a:p>
        </p:txBody>
      </p:sp>
      <p:sp>
        <p:nvSpPr>
          <p:cNvPr id="3" name="Content Placeholder 2"/>
          <p:cNvSpPr>
            <a:spLocks noGrp="1"/>
          </p:cNvSpPr>
          <p:nvPr>
            <p:ph sz="half" idx="1"/>
          </p:nvPr>
        </p:nvSpPr>
        <p:spPr>
          <a:xfrm>
            <a:off x="827700" y="2060576"/>
            <a:ext cx="3298113"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4" name="Content Placeholder 3"/>
          <p:cNvSpPr>
            <a:spLocks noGrp="1"/>
          </p:cNvSpPr>
          <p:nvPr>
            <p:ph sz="half" idx="2"/>
          </p:nvPr>
        </p:nvSpPr>
        <p:spPr>
          <a:xfrm>
            <a:off x="4241975" y="2056093"/>
            <a:ext cx="3298115"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5" name="Date Placeholder 4"/>
          <p:cNvSpPr>
            <a:spLocks noGrp="1"/>
          </p:cNvSpPr>
          <p:nvPr>
            <p:ph type="dt" sz="half" idx="10"/>
          </p:nvPr>
        </p:nvSpPr>
        <p:spPr/>
        <p:txBody>
          <a:bodyPr/>
          <a:lstStyle/>
          <a:p>
            <a:fld id="{5BCAD085-E8A6-8845-BD4E-CB4CCA059FC4}" type="datetimeFigureOut">
              <a:rPr lang="en-US" smtClean="0"/>
              <a:t>5/11/2025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‹nr.›</a:t>
            </a:fld>
            <a:endParaRPr lang="en-US"/>
          </a:p>
        </p:txBody>
      </p:sp>
    </p:spTree>
    <p:extLst>
      <p:ext uri="{BB962C8B-B14F-4D97-AF65-F5344CB8AC3E}">
        <p14:creationId xmlns:p14="http://schemas.microsoft.com/office/powerpoint/2010/main" val="22617265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nl-NL"/>
              <a:t>Klik om stijl te bewerken</a:t>
            </a:r>
            <a:endParaRPr lang="en-US" dirty="0"/>
          </a:p>
        </p:txBody>
      </p:sp>
      <p:sp>
        <p:nvSpPr>
          <p:cNvPr id="3" name="Text Placeholder 2"/>
          <p:cNvSpPr>
            <a:spLocks noGrp="1"/>
          </p:cNvSpPr>
          <p:nvPr>
            <p:ph type="body" idx="1"/>
          </p:nvPr>
        </p:nvSpPr>
        <p:spPr>
          <a:xfrm>
            <a:off x="827700" y="1905000"/>
            <a:ext cx="3298112"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Klikken om de tekststijl van het model te bewerken</a:t>
            </a:r>
          </a:p>
        </p:txBody>
      </p:sp>
      <p:sp>
        <p:nvSpPr>
          <p:cNvPr id="4" name="Content Placeholder 3"/>
          <p:cNvSpPr>
            <a:spLocks noGrp="1"/>
          </p:cNvSpPr>
          <p:nvPr>
            <p:ph sz="half" idx="2"/>
          </p:nvPr>
        </p:nvSpPr>
        <p:spPr>
          <a:xfrm>
            <a:off x="827700" y="2514600"/>
            <a:ext cx="3298113"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5" name="Text Placeholder 4"/>
          <p:cNvSpPr>
            <a:spLocks noGrp="1"/>
          </p:cNvSpPr>
          <p:nvPr>
            <p:ph type="body" sz="quarter" idx="3"/>
          </p:nvPr>
        </p:nvSpPr>
        <p:spPr>
          <a:xfrm>
            <a:off x="4241976" y="1905000"/>
            <a:ext cx="3298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Klikken om de tekststijl van het model te bewerken</a:t>
            </a:r>
          </a:p>
        </p:txBody>
      </p:sp>
      <p:sp>
        <p:nvSpPr>
          <p:cNvPr id="6" name="Content Placeholder 5"/>
          <p:cNvSpPr>
            <a:spLocks noGrp="1"/>
          </p:cNvSpPr>
          <p:nvPr>
            <p:ph sz="quarter" idx="4"/>
          </p:nvPr>
        </p:nvSpPr>
        <p:spPr>
          <a:xfrm>
            <a:off x="4241976" y="2514600"/>
            <a:ext cx="3298113"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7" name="Date Placeholder 6"/>
          <p:cNvSpPr>
            <a:spLocks noGrp="1"/>
          </p:cNvSpPr>
          <p:nvPr>
            <p:ph type="dt" sz="half" idx="10"/>
          </p:nvPr>
        </p:nvSpPr>
        <p:spPr/>
        <p:txBody>
          <a:bodyPr/>
          <a:lstStyle/>
          <a:p>
            <a:fld id="{5BCAD085-E8A6-8845-BD4E-CB4CCA059FC4}" type="datetimeFigureOut">
              <a:rPr lang="en-US" smtClean="0"/>
              <a:t>5/11/2025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‹nr.›</a:t>
            </a:fld>
            <a:endParaRPr lang="en-US"/>
          </a:p>
        </p:txBody>
      </p:sp>
    </p:spTree>
    <p:extLst>
      <p:ext uri="{BB962C8B-B14F-4D97-AF65-F5344CB8AC3E}">
        <p14:creationId xmlns:p14="http://schemas.microsoft.com/office/powerpoint/2010/main" val="4234008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a:t>Klik om stijl te bewerken</a:t>
            </a:r>
            <a:endParaRPr lang="en-US" dirty="0"/>
          </a:p>
        </p:txBody>
      </p:sp>
      <p:sp>
        <p:nvSpPr>
          <p:cNvPr id="7" name="Date Placeholder 2"/>
          <p:cNvSpPr>
            <a:spLocks noGrp="1"/>
          </p:cNvSpPr>
          <p:nvPr>
            <p:ph type="dt" sz="half" idx="10"/>
          </p:nvPr>
        </p:nvSpPr>
        <p:spPr/>
        <p:txBody>
          <a:bodyPr/>
          <a:lstStyle/>
          <a:p>
            <a:fld id="{5BCAD085-E8A6-8845-BD4E-CB4CCA059FC4}" type="datetimeFigureOut">
              <a:rPr lang="en-US" smtClean="0"/>
              <a:t>5/11/2025</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C1FF6DA9-008F-8B48-92A6-B652298478BF}" type="slidenum">
              <a:rPr lang="en-US" smtClean="0"/>
              <a:t>‹nr.›</a:t>
            </a:fld>
            <a:endParaRPr lang="en-US"/>
          </a:p>
        </p:txBody>
      </p:sp>
    </p:spTree>
    <p:extLst>
      <p:ext uri="{BB962C8B-B14F-4D97-AF65-F5344CB8AC3E}">
        <p14:creationId xmlns:p14="http://schemas.microsoft.com/office/powerpoint/2010/main" val="33570633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5BCAD085-E8A6-8845-BD4E-CB4CCA059FC4}" type="datetimeFigureOut">
              <a:rPr lang="en-US" smtClean="0"/>
              <a:t>5/11/2025</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C1FF6DA9-008F-8B48-92A6-B652298478BF}" type="slidenum">
              <a:rPr lang="en-US" smtClean="0"/>
              <a:t>‹nr.›</a:t>
            </a:fld>
            <a:endParaRPr lang="en-US"/>
          </a:p>
        </p:txBody>
      </p:sp>
    </p:spTree>
    <p:extLst>
      <p:ext uri="{BB962C8B-B14F-4D97-AF65-F5344CB8AC3E}">
        <p14:creationId xmlns:p14="http://schemas.microsoft.com/office/powerpoint/2010/main" val="13875320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 name="Title 1"/>
          <p:cNvSpPr>
            <a:spLocks noGrp="1"/>
          </p:cNvSpPr>
          <p:nvPr>
            <p:ph type="title"/>
          </p:nvPr>
        </p:nvSpPr>
        <p:spPr>
          <a:xfrm>
            <a:off x="866441" y="1447800"/>
            <a:ext cx="2551462" cy="1447800"/>
          </a:xfrm>
        </p:spPr>
        <p:txBody>
          <a:bodyPr anchor="b"/>
          <a:lstStyle>
            <a:lvl1pPr algn="l">
              <a:defRPr sz="2400" b="0"/>
            </a:lvl1pPr>
          </a:lstStyle>
          <a:p>
            <a:r>
              <a:rPr lang="nl-NL"/>
              <a:t>Klik om stijl te bewerken</a:t>
            </a:r>
            <a:endParaRPr lang="en-US" dirty="0"/>
          </a:p>
        </p:txBody>
      </p:sp>
      <p:sp>
        <p:nvSpPr>
          <p:cNvPr id="3" name="Content Placeholder 2"/>
          <p:cNvSpPr>
            <a:spLocks noGrp="1"/>
          </p:cNvSpPr>
          <p:nvPr>
            <p:ph idx="1"/>
          </p:nvPr>
        </p:nvSpPr>
        <p:spPr>
          <a:xfrm>
            <a:off x="3589397" y="1447800"/>
            <a:ext cx="3898013"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4" name="Text Placeholder 3"/>
          <p:cNvSpPr>
            <a:spLocks noGrp="1"/>
          </p:cNvSpPr>
          <p:nvPr>
            <p:ph type="body" sz="half" idx="2"/>
          </p:nvPr>
        </p:nvSpPr>
        <p:spPr>
          <a:xfrm>
            <a:off x="866441" y="3129281"/>
            <a:ext cx="2551462"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a:t>Klikken om de tekststijl van het model te bewerken</a:t>
            </a:r>
          </a:p>
        </p:txBody>
      </p:sp>
      <p:sp>
        <p:nvSpPr>
          <p:cNvPr id="7" name="Date Placeholder 4"/>
          <p:cNvSpPr>
            <a:spLocks noGrp="1"/>
          </p:cNvSpPr>
          <p:nvPr>
            <p:ph type="dt" sz="half" idx="10"/>
          </p:nvPr>
        </p:nvSpPr>
        <p:spPr/>
        <p:txBody>
          <a:bodyPr/>
          <a:lstStyle/>
          <a:p>
            <a:fld id="{5BCAD085-E8A6-8845-BD4E-CB4CCA059FC4}" type="datetimeFigureOut">
              <a:rPr lang="en-US" smtClean="0"/>
              <a:t>5/11/2025</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C1FF6DA9-008F-8B48-92A6-B652298478BF}" type="slidenum">
              <a:rPr lang="en-US" smtClean="0"/>
              <a:t>‹nr.›</a:t>
            </a:fld>
            <a:endParaRPr lang="en-US"/>
          </a:p>
        </p:txBody>
      </p:sp>
    </p:spTree>
    <p:extLst>
      <p:ext uri="{BB962C8B-B14F-4D97-AF65-F5344CB8AC3E}">
        <p14:creationId xmlns:p14="http://schemas.microsoft.com/office/powerpoint/2010/main" val="466549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sp>
        <p:nvSpPr>
          <p:cNvPr id="2" name="Title 1"/>
          <p:cNvSpPr>
            <a:spLocks noGrp="1"/>
          </p:cNvSpPr>
          <p:nvPr>
            <p:ph type="title"/>
          </p:nvPr>
        </p:nvSpPr>
        <p:spPr>
          <a:xfrm>
            <a:off x="865656" y="1854192"/>
            <a:ext cx="3820674" cy="1574808"/>
          </a:xfrm>
        </p:spPr>
        <p:txBody>
          <a:bodyPr anchor="b">
            <a:normAutofit/>
          </a:bodyPr>
          <a:lstStyle>
            <a:lvl1pPr algn="l">
              <a:defRPr sz="3600" b="0"/>
            </a:lvl1pPr>
          </a:lstStyle>
          <a:p>
            <a:r>
              <a:rPr lang="nl-NL"/>
              <a:t>Klik om stijl te bewerken</a:t>
            </a:r>
            <a:endParaRPr lang="en-US" dirty="0"/>
          </a:p>
        </p:txBody>
      </p:sp>
      <p:sp>
        <p:nvSpPr>
          <p:cNvPr id="3" name="Picture Placeholder 2"/>
          <p:cNvSpPr>
            <a:spLocks noGrp="1" noChangeAspect="1"/>
          </p:cNvSpPr>
          <p:nvPr>
            <p:ph type="pic" idx="1"/>
          </p:nvPr>
        </p:nvSpPr>
        <p:spPr>
          <a:xfrm>
            <a:off x="5213517" y="1143000"/>
            <a:ext cx="2400925"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nl-NL"/>
              <a:t>Klik op het pictogram als u een afbeelding wilt toevoegen</a:t>
            </a:r>
            <a:endParaRPr lang="en-US" dirty="0"/>
          </a:p>
        </p:txBody>
      </p:sp>
      <p:sp>
        <p:nvSpPr>
          <p:cNvPr id="4" name="Text Placeholder 3"/>
          <p:cNvSpPr>
            <a:spLocks noGrp="1"/>
          </p:cNvSpPr>
          <p:nvPr>
            <p:ph type="body" sz="half" idx="2"/>
          </p:nvPr>
        </p:nvSpPr>
        <p:spPr>
          <a:xfrm>
            <a:off x="866441" y="3657600"/>
            <a:ext cx="3814728"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a:t>Klikken om de tekststijl van het model te bewerken</a:t>
            </a:r>
          </a:p>
        </p:txBody>
      </p:sp>
      <p:sp>
        <p:nvSpPr>
          <p:cNvPr id="5" name="Date Placeholder 4"/>
          <p:cNvSpPr>
            <a:spLocks noGrp="1"/>
          </p:cNvSpPr>
          <p:nvPr>
            <p:ph type="dt" sz="half" idx="10"/>
          </p:nvPr>
        </p:nvSpPr>
        <p:spPr/>
        <p:txBody>
          <a:bodyPr/>
          <a:lstStyle/>
          <a:p>
            <a:fld id="{5BCAD085-E8A6-8845-BD4E-CB4CCA059FC4}" type="datetimeFigureOut">
              <a:rPr lang="en-US" smtClean="0"/>
              <a:t>5/11/2025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‹nr.›</a:t>
            </a:fld>
            <a:endParaRPr lang="en-US"/>
          </a:p>
        </p:txBody>
      </p:sp>
    </p:spTree>
    <p:extLst>
      <p:ext uri="{BB962C8B-B14F-4D97-AF65-F5344CB8AC3E}">
        <p14:creationId xmlns:p14="http://schemas.microsoft.com/office/powerpoint/2010/main" val="26222434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2" name="Oval 21"/>
          <p:cNvSpPr/>
          <p:nvPr/>
        </p:nvSpPr>
        <p:spPr>
          <a:xfrm>
            <a:off x="629943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5689832" y="-457200"/>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6299432" y="6096000"/>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153988"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39788"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Rectangle 18"/>
          <p:cNvSpPr/>
          <p:nvPr/>
        </p:nvSpPr>
        <p:spPr>
          <a:xfrm>
            <a:off x="7745644" y="0"/>
            <a:ext cx="685800" cy="109945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484710" y="452718"/>
            <a:ext cx="7055380" cy="1400530"/>
          </a:xfrm>
          <a:prstGeom prst="rect">
            <a:avLst/>
          </a:prstGeom>
        </p:spPr>
        <p:txBody>
          <a:bodyPr vert="horz" lIns="91440" tIns="45720" rIns="91440" bIns="45720" rtlCol="0" anchor="t">
            <a:noAutofit/>
          </a:bodyPr>
          <a:lstStyle/>
          <a:p>
            <a:r>
              <a:rPr lang="nl-NL"/>
              <a:t>Klik om stijl te bewerken</a:t>
            </a:r>
            <a:endParaRPr lang="en-US" dirty="0"/>
          </a:p>
        </p:txBody>
      </p:sp>
      <p:sp>
        <p:nvSpPr>
          <p:cNvPr id="3" name="Text Placeholder 2"/>
          <p:cNvSpPr>
            <a:spLocks noGrp="1"/>
          </p:cNvSpPr>
          <p:nvPr>
            <p:ph type="body" idx="1"/>
          </p:nvPr>
        </p:nvSpPr>
        <p:spPr>
          <a:xfrm>
            <a:off x="827700" y="2052925"/>
            <a:ext cx="6711654" cy="4195481"/>
          </a:xfrm>
          <a:prstGeom prst="rect">
            <a:avLst/>
          </a:prstGeom>
        </p:spPr>
        <p:txBody>
          <a:bodyPr vert="horz" lIns="91440" tIns="45720" rIns="91440" bIns="45720" rtlCol="0">
            <a:normAutofit/>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4" name="Date Placeholder 3"/>
          <p:cNvSpPr>
            <a:spLocks noGrp="1"/>
          </p:cNvSpPr>
          <p:nvPr>
            <p:ph type="dt" sz="half" idx="2"/>
          </p:nvPr>
        </p:nvSpPr>
        <p:spPr>
          <a:xfrm rot="5400000">
            <a:off x="7494989" y="1828771"/>
            <a:ext cx="990599" cy="22865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5BCAD085-E8A6-8845-BD4E-CB4CCA059FC4}" type="datetimeFigureOut">
              <a:rPr lang="en-US" smtClean="0"/>
              <a:t>5/11/2025</a:t>
            </a:fld>
            <a:endParaRPr lang="en-US"/>
          </a:p>
        </p:txBody>
      </p:sp>
      <p:sp>
        <p:nvSpPr>
          <p:cNvPr id="5" name="Footer Placeholder 4"/>
          <p:cNvSpPr>
            <a:spLocks noGrp="1"/>
          </p:cNvSpPr>
          <p:nvPr>
            <p:ph type="ftr" sz="quarter" idx="3"/>
          </p:nvPr>
        </p:nvSpPr>
        <p:spPr>
          <a:xfrm rot="5400000">
            <a:off x="6233335" y="3263371"/>
            <a:ext cx="3859795" cy="228660"/>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a:xfrm>
            <a:off x="7766431" y="295736"/>
            <a:ext cx="628813" cy="767687"/>
          </a:xfrm>
          <a:prstGeom prst="rect">
            <a:avLst/>
          </a:prstGeom>
        </p:spPr>
        <p:txBody>
          <a:bodyPr vert="horz" lIns="91440" tIns="45720" rIns="91440" bIns="45720" rtlCol="0" anchor="b"/>
          <a:lstStyle>
            <a:lvl1pPr algn="ctr">
              <a:defRPr sz="2801" b="0" i="0">
                <a:solidFill>
                  <a:schemeClr val="tx1">
                    <a:tint val="75000"/>
                  </a:schemeClr>
                </a:solidFill>
              </a:defRPr>
            </a:lvl1pPr>
          </a:lstStyle>
          <a:p>
            <a:fld id="{C1FF6DA9-008F-8B48-92A6-B652298478BF}" type="slidenum">
              <a:rPr lang="en-US" smtClean="0"/>
              <a:t>‹nr.›</a:t>
            </a:fld>
            <a:endParaRPr lang="en-US"/>
          </a:p>
        </p:txBody>
      </p:sp>
    </p:spTree>
    <p:extLst>
      <p:ext uri="{BB962C8B-B14F-4D97-AF65-F5344CB8AC3E}">
        <p14:creationId xmlns:p14="http://schemas.microsoft.com/office/powerpoint/2010/main" val="950263505"/>
      </p:ext>
    </p:extLst>
  </p:cSld>
  <p:clrMap bg1="dk1" tx1="lt1" bg2="dk2" tx2="lt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 id="2147483739" r:id="rId13"/>
    <p:sldLayoutId id="2147483740" r:id="rId14"/>
    <p:sldLayoutId id="2147483741" r:id="rId15"/>
    <p:sldLayoutId id="2147483742" r:id="rId16"/>
    <p:sldLayoutId id="2147483743"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hyperlink" Target="https://www.wallpaperflare.com/code-javascript-programming-source-code-null-one-design-wallpaper-gesgb"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Tijdelijke aanduiding voor inhoud 4" descr="Afbeelding met tekst, schermopname, Kleurrijkheid, kunst&#10;&#10;Door AI gegenereerde inhoud is mogelijk onjuist.">
            <a:extLst>
              <a:ext uri="{FF2B5EF4-FFF2-40B4-BE49-F238E27FC236}">
                <a16:creationId xmlns:a16="http://schemas.microsoft.com/office/drawing/2014/main" id="{9B06D311-6E1E-9222-C3A7-1B1CFDA6F374}"/>
              </a:ext>
            </a:extLst>
          </p:cNvPr>
          <p:cNvPicPr preferRelativeResize="0">
            <a:picLocks noGrp="1"/>
          </p:cNvPicPr>
          <p:nvPr>
            <p:ph idx="1"/>
          </p:nvPr>
        </p:nvPicPr>
        <p:blipFill>
          <a:blip r:embed="rId3">
            <a:extLst>
              <a:ext uri="{837473B0-CC2E-450A-ABE3-18F120FF3D39}">
                <a1611:picAttrSrcUrl xmlns:a1611="http://schemas.microsoft.com/office/drawing/2016/11/main" r:id="rId4"/>
              </a:ext>
            </a:extLst>
          </a:blip>
          <a:stretch>
            <a:fillRect/>
          </a:stretch>
        </p:blipFill>
        <p:spPr>
          <a:xfrm>
            <a:off x="0" y="-44246"/>
            <a:ext cx="9144000" cy="6902245"/>
          </a:xfrm>
        </p:spPr>
      </p:pic>
      <p:sp>
        <p:nvSpPr>
          <p:cNvPr id="8" name="Tekstvak 7">
            <a:extLst>
              <a:ext uri="{FF2B5EF4-FFF2-40B4-BE49-F238E27FC236}">
                <a16:creationId xmlns:a16="http://schemas.microsoft.com/office/drawing/2014/main" id="{D915EA57-081D-6CFD-F8FE-10F6ACEF6B12}"/>
              </a:ext>
            </a:extLst>
          </p:cNvPr>
          <p:cNvSpPr txBox="1"/>
          <p:nvPr/>
        </p:nvSpPr>
        <p:spPr>
          <a:xfrm>
            <a:off x="250722" y="1209367"/>
            <a:ext cx="8642555" cy="1015663"/>
          </a:xfrm>
          <a:prstGeom prst="rect">
            <a:avLst/>
          </a:prstGeom>
          <a:noFill/>
        </p:spPr>
        <p:txBody>
          <a:bodyPr wrap="square" rtlCol="0">
            <a:spAutoFit/>
          </a:bodyPr>
          <a:lstStyle/>
          <a:p>
            <a:r>
              <a:rPr lang="nl-NL" sz="6000" dirty="0">
                <a:highlight>
                  <a:srgbClr val="0000FF"/>
                </a:highlight>
              </a:rPr>
              <a:t>Software Ontwikkelaar</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marL="742950" indent="-742950">
              <a:buFont typeface="+mj-lt"/>
              <a:buAutoNum type="arabicPeriod"/>
            </a:pPr>
            <a:r>
              <a:rPr dirty="0"/>
              <a:t>Interview </a:t>
            </a:r>
            <a:r>
              <a:rPr lang="nl-NL" dirty="0"/>
              <a:t>vragen</a:t>
            </a:r>
            <a:endParaRPr dirty="0"/>
          </a:p>
        </p:txBody>
      </p:sp>
      <p:sp>
        <p:nvSpPr>
          <p:cNvPr id="3" name="Content Placeholder 2"/>
          <p:cNvSpPr>
            <a:spLocks noGrp="1"/>
          </p:cNvSpPr>
          <p:nvPr>
            <p:ph idx="1"/>
          </p:nvPr>
        </p:nvSpPr>
        <p:spPr>
          <a:xfrm>
            <a:off x="729377" y="1443325"/>
            <a:ext cx="6711654" cy="5193449"/>
          </a:xfrm>
        </p:spPr>
        <p:txBody>
          <a:bodyPr>
            <a:normAutofit/>
          </a:bodyPr>
          <a:lstStyle/>
          <a:p>
            <a:pPr marL="457200" indent="-457200">
              <a:buFont typeface="+mj-lt"/>
              <a:buAutoNum type="arabicPeriod"/>
            </a:pPr>
            <a:r>
              <a:rPr lang="nl-NL" dirty="0"/>
              <a:t>Waarom heb jij gekozen voor dit beroep.</a:t>
            </a:r>
          </a:p>
          <a:p>
            <a:pPr marL="457200" indent="-457200">
              <a:buFont typeface="+mj-lt"/>
              <a:buAutoNum type="arabicPeriod"/>
            </a:pPr>
            <a:r>
              <a:rPr lang="nl-NL" dirty="0"/>
              <a:t>Wat vind jij minder leuk.</a:t>
            </a:r>
          </a:p>
          <a:p>
            <a:pPr marL="457200" indent="-457200">
              <a:buFont typeface="+mj-lt"/>
              <a:buAutoNum type="arabicPeriod"/>
            </a:pPr>
            <a:r>
              <a:rPr lang="nl-NL" dirty="0"/>
              <a:t>Wat vind jij het meest leuke aan je </a:t>
            </a:r>
            <a:r>
              <a:rPr lang="nl-NL" dirty="0" err="1"/>
              <a:t>wer</a:t>
            </a:r>
            <a:r>
              <a:rPr lang="nl-NL" dirty="0"/>
              <a:t>. </a:t>
            </a:r>
          </a:p>
          <a:p>
            <a:pPr marL="457200" indent="-457200">
              <a:buFont typeface="+mj-lt"/>
              <a:buAutoNum type="arabicPeriod"/>
            </a:pPr>
            <a:r>
              <a:rPr lang="nl-NL" dirty="0"/>
              <a:t>Welke opleidingen heb jij gevolgd.</a:t>
            </a:r>
          </a:p>
          <a:p>
            <a:pPr marL="0" indent="0">
              <a:buNone/>
            </a:pPr>
            <a:endParaRPr lang="nl-NL" dirty="0"/>
          </a:p>
          <a:p>
            <a:pPr marL="457200" indent="-457200">
              <a:buFont typeface="+mj-lt"/>
              <a:buAutoNum type="arabicPeriod"/>
            </a:pPr>
            <a:endParaRPr lang="nl-NL" dirty="0"/>
          </a:p>
          <a:p>
            <a:pPr marL="457200" indent="-457200">
              <a:buFont typeface="+mj-lt"/>
              <a:buAutoNum type="arabicPeriod"/>
            </a:pPr>
            <a:endParaRPr lang="nl-NL" dirty="0"/>
          </a:p>
          <a:p>
            <a:pPr marL="0" indent="0">
              <a:buNone/>
            </a:pPr>
            <a:endParaRPr lang="nl-NL" dirty="0"/>
          </a:p>
          <a:p>
            <a:pPr marL="0" indent="0">
              <a:buNone/>
            </a:pPr>
            <a:endParaRPr lang="nl-NL"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7ED06A-8B39-3626-51F3-4313E25994A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2A4AD72-CBC6-1A51-5D39-B3B5F8140076}"/>
              </a:ext>
            </a:extLst>
          </p:cNvPr>
          <p:cNvSpPr>
            <a:spLocks noGrp="1"/>
          </p:cNvSpPr>
          <p:nvPr>
            <p:ph type="title"/>
          </p:nvPr>
        </p:nvSpPr>
        <p:spPr/>
        <p:txBody>
          <a:bodyPr>
            <a:normAutofit/>
          </a:bodyPr>
          <a:lstStyle/>
          <a:p>
            <a:pPr marL="742950" indent="-742950">
              <a:buFont typeface="+mj-lt"/>
              <a:buAutoNum type="arabicPeriod"/>
            </a:pPr>
            <a:r>
              <a:rPr dirty="0"/>
              <a:t>Interview </a:t>
            </a:r>
            <a:r>
              <a:rPr lang="nl-NL" dirty="0"/>
              <a:t>antwoorden</a:t>
            </a:r>
            <a:endParaRPr dirty="0"/>
          </a:p>
        </p:txBody>
      </p:sp>
      <p:sp>
        <p:nvSpPr>
          <p:cNvPr id="3" name="Content Placeholder 2">
            <a:extLst>
              <a:ext uri="{FF2B5EF4-FFF2-40B4-BE49-F238E27FC236}">
                <a16:creationId xmlns:a16="http://schemas.microsoft.com/office/drawing/2014/main" id="{BCEFAFF9-3160-596E-CF43-7281F860997E}"/>
              </a:ext>
            </a:extLst>
          </p:cNvPr>
          <p:cNvSpPr>
            <a:spLocks noGrp="1"/>
          </p:cNvSpPr>
          <p:nvPr>
            <p:ph idx="1"/>
          </p:nvPr>
        </p:nvSpPr>
        <p:spPr>
          <a:xfrm>
            <a:off x="729377" y="1443325"/>
            <a:ext cx="6711654" cy="5193449"/>
          </a:xfrm>
        </p:spPr>
        <p:txBody>
          <a:bodyPr>
            <a:normAutofit/>
          </a:bodyPr>
          <a:lstStyle/>
          <a:p>
            <a:pPr marL="0" indent="0">
              <a:buNone/>
            </a:pPr>
            <a:endParaRPr lang="nl-NL" dirty="0"/>
          </a:p>
          <a:p>
            <a:pPr marL="457200" indent="-457200">
              <a:buFont typeface="+mj-lt"/>
              <a:buAutoNum type="arabicPeriod"/>
            </a:pPr>
            <a:r>
              <a:rPr lang="nl-NL" dirty="0"/>
              <a:t>Ik heb van mijn hobby mijn werk gemaakt en ik hou er heel erg van om Complex problemen op te lossen voor klanten.</a:t>
            </a:r>
          </a:p>
          <a:p>
            <a:pPr marL="457200" indent="-457200">
              <a:buFont typeface="+mj-lt"/>
              <a:buAutoNum type="arabicPeriod"/>
            </a:pPr>
            <a:r>
              <a:rPr lang="nl-NL" dirty="0"/>
              <a:t>Heel vaak deadlines en veel tijdsdruk.</a:t>
            </a:r>
          </a:p>
          <a:p>
            <a:pPr marL="457200" indent="-457200">
              <a:buFont typeface="+mj-lt"/>
              <a:buAutoNum type="arabicPeriod"/>
            </a:pPr>
            <a:r>
              <a:rPr lang="nl-NL" dirty="0"/>
              <a:t>De wensen van klanten bespreken en proberen te begrijpen wat ze precies willen en uiteraard om met teamgenoten uiteindelijk een product op te leveren.</a:t>
            </a:r>
          </a:p>
          <a:p>
            <a:pPr marL="457200" indent="-457200">
              <a:buFont typeface="+mj-lt"/>
              <a:buAutoNum type="arabicPeriod"/>
            </a:pPr>
            <a:r>
              <a:rPr lang="nl-NL" dirty="0"/>
              <a:t>Ik heb de HTS (Hogere technische school) gedaan en de TU (</a:t>
            </a:r>
            <a:r>
              <a:rPr lang="nl-NL"/>
              <a:t>Technische Universiteit)</a:t>
            </a:r>
            <a:endParaRPr lang="nl-NL" dirty="0"/>
          </a:p>
          <a:p>
            <a:pPr marL="457200" indent="-457200">
              <a:buFont typeface="+mj-lt"/>
              <a:buAutoNum type="arabicPeriod"/>
            </a:pPr>
            <a:endParaRPr lang="nl-NL" dirty="0"/>
          </a:p>
          <a:p>
            <a:pPr marL="457200" indent="-457200">
              <a:buFont typeface="+mj-lt"/>
              <a:buAutoNum type="arabicPeriod"/>
            </a:pPr>
            <a:endParaRPr lang="nl-NL" dirty="0"/>
          </a:p>
          <a:p>
            <a:pPr marL="0" indent="0">
              <a:buNone/>
            </a:pPr>
            <a:endParaRPr lang="nl-NL" dirty="0"/>
          </a:p>
          <a:p>
            <a:pPr marL="0" indent="0">
              <a:buNone/>
            </a:pPr>
            <a:endParaRPr lang="nl-NL" dirty="0"/>
          </a:p>
        </p:txBody>
      </p:sp>
    </p:spTree>
    <p:extLst>
      <p:ext uri="{BB962C8B-B14F-4D97-AF65-F5344CB8AC3E}">
        <p14:creationId xmlns:p14="http://schemas.microsoft.com/office/powerpoint/2010/main" val="31954035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a:t>Wat </a:t>
            </a:r>
            <a:r>
              <a:rPr dirty="0" err="1"/>
              <a:t>vind</a:t>
            </a:r>
            <a:r>
              <a:rPr dirty="0"/>
              <a:t> </a:t>
            </a:r>
            <a:r>
              <a:rPr dirty="0" err="1"/>
              <a:t>ik</a:t>
            </a:r>
            <a:r>
              <a:rPr dirty="0"/>
              <a:t> nu </a:t>
            </a:r>
            <a:r>
              <a:rPr dirty="0" err="1"/>
              <a:t>na</a:t>
            </a:r>
            <a:r>
              <a:rPr dirty="0"/>
              <a:t> het </a:t>
            </a:r>
            <a:r>
              <a:rPr dirty="0" err="1"/>
              <a:t>onderzoek</a:t>
            </a:r>
            <a:r>
              <a:rPr dirty="0"/>
              <a:t>?</a:t>
            </a:r>
          </a:p>
        </p:txBody>
      </p:sp>
      <p:sp>
        <p:nvSpPr>
          <p:cNvPr id="3" name="Content Placeholder 2"/>
          <p:cNvSpPr>
            <a:spLocks noGrp="1"/>
          </p:cNvSpPr>
          <p:nvPr>
            <p:ph idx="1"/>
          </p:nvPr>
        </p:nvSpPr>
        <p:spPr/>
        <p:txBody>
          <a:bodyPr/>
          <a:lstStyle/>
          <a:p>
            <a:r>
              <a:t>✅ Wat vond ik leuker dan ik dacht:</a:t>
            </a:r>
          </a:p>
          <a:p>
            <a:r>
              <a:t>- Dat je creatief kunt zijn.</a:t>
            </a:r>
          </a:p>
          <a:p>
            <a:r>
              <a:t>- Dat samenwerken ook belangrijk is.</a:t>
            </a:r>
          </a:p>
          <a:p>
            <a:r>
              <a:t>❌ Wat vond ik minder leuk:</a:t>
            </a:r>
          </a:p>
          <a:p>
            <a:r>
              <a:t>- Dat je veel moet leren voordat je echt goed bent.</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Plus &amp; Delta over mijn presentatie</a:t>
            </a:r>
          </a:p>
        </p:txBody>
      </p:sp>
      <p:sp>
        <p:nvSpPr>
          <p:cNvPr id="3" name="Content Placeholder 2"/>
          <p:cNvSpPr>
            <a:spLocks noGrp="1"/>
          </p:cNvSpPr>
          <p:nvPr>
            <p:ph idx="1"/>
          </p:nvPr>
        </p:nvSpPr>
        <p:spPr/>
        <p:txBody>
          <a:bodyPr/>
          <a:lstStyle/>
          <a:p>
            <a:r>
              <a:rPr dirty="0"/>
              <a:t>✅ Plus </a:t>
            </a:r>
          </a:p>
          <a:p>
            <a:r>
              <a:rPr dirty="0"/>
              <a:t>- Ik </a:t>
            </a:r>
            <a:r>
              <a:rPr dirty="0" err="1"/>
              <a:t>heb</a:t>
            </a:r>
            <a:r>
              <a:rPr dirty="0"/>
              <a:t> </a:t>
            </a:r>
            <a:r>
              <a:rPr dirty="0" err="1"/>
              <a:t>veel</a:t>
            </a:r>
            <a:r>
              <a:rPr dirty="0"/>
              <a:t> </a:t>
            </a:r>
            <a:r>
              <a:rPr dirty="0" err="1"/>
              <a:t>geleerd</a:t>
            </a:r>
            <a:r>
              <a:rPr dirty="0"/>
              <a:t> over het </a:t>
            </a:r>
            <a:r>
              <a:rPr dirty="0" err="1"/>
              <a:t>beroep</a:t>
            </a:r>
            <a:r>
              <a:rPr dirty="0"/>
              <a:t>.</a:t>
            </a:r>
          </a:p>
          <a:p>
            <a:r>
              <a:rPr dirty="0"/>
              <a:t>🔺 Delta </a:t>
            </a:r>
          </a:p>
          <a:p>
            <a:r>
              <a:rPr dirty="0"/>
              <a:t>- </a:t>
            </a:r>
            <a:r>
              <a:rPr lang="nl-NL" dirty="0"/>
              <a:t>Ik had veel eerder kunnen beginnen </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5"/>
            <a:ext cx="2862072" cy="1938076"/>
          </a:xfrm>
        </p:spPr>
        <p:txBody>
          <a:bodyPr>
            <a:normAutofit/>
          </a:bodyPr>
          <a:lstStyle/>
          <a:p>
            <a:r>
              <a:rPr lang="nl-NL" err="1"/>
              <a:t>Tips,tops</a:t>
            </a:r>
            <a:r>
              <a:rPr lang="nl-NL"/>
              <a:t> en vragen</a:t>
            </a:r>
          </a:p>
        </p:txBody>
      </p:sp>
      <p:sp>
        <p:nvSpPr>
          <p:cNvPr id="11" name="Content Placeholder 10">
            <a:extLst>
              <a:ext uri="{FF2B5EF4-FFF2-40B4-BE49-F238E27FC236}">
                <a16:creationId xmlns:a16="http://schemas.microsoft.com/office/drawing/2014/main" id="{3F2B7FCC-47E8-8998-B2E8-C20BC210DA0D}"/>
              </a:ext>
            </a:extLst>
          </p:cNvPr>
          <p:cNvSpPr>
            <a:spLocks noGrp="1"/>
          </p:cNvSpPr>
          <p:nvPr>
            <p:ph idx="1"/>
          </p:nvPr>
        </p:nvSpPr>
        <p:spPr>
          <a:xfrm>
            <a:off x="628649" y="2482589"/>
            <a:ext cx="3432073" cy="3694373"/>
          </a:xfrm>
        </p:spPr>
        <p:txBody>
          <a:bodyPr>
            <a:normAutofit/>
          </a:bodyPr>
          <a:lstStyle/>
          <a:p>
            <a:r>
              <a:rPr lang="en-US" sz="6000" dirty="0"/>
              <a:t>EINDE</a:t>
            </a:r>
          </a:p>
        </p:txBody>
      </p:sp>
      <p:pic>
        <p:nvPicPr>
          <p:cNvPr id="7" name="Afbeelding 6" descr="Plaknotities met vraagtekens">
            <a:extLst>
              <a:ext uri="{FF2B5EF4-FFF2-40B4-BE49-F238E27FC236}">
                <a16:creationId xmlns:a16="http://schemas.microsoft.com/office/drawing/2014/main" id="{63CAEED0-C6F6-E5D7-E69D-E6D3BE615B4E}"/>
              </a:ext>
            </a:extLst>
          </p:cNvPr>
          <p:cNvPicPr>
            <a:picLocks noChangeAspect="1"/>
          </p:cNvPicPr>
          <p:nvPr/>
        </p:nvPicPr>
        <p:blipFill>
          <a:blip r:embed="rId2"/>
          <a:srcRect l="1244" r="3" b="3"/>
          <a:stretch/>
        </p:blipFill>
        <p:spPr>
          <a:xfrm>
            <a:off x="3678237" y="-4"/>
            <a:ext cx="5465763" cy="3694372"/>
          </a:xfrm>
          <a:custGeom>
            <a:avLst/>
            <a:gdLst/>
            <a:ahLst/>
            <a:cxnLst/>
            <a:rect l="l" t="t" r="r" b="b"/>
            <a:pathLst>
              <a:path w="7287684" h="3694372">
                <a:moveTo>
                  <a:pt x="1047969" y="0"/>
                </a:moveTo>
                <a:lnTo>
                  <a:pt x="7287684" y="0"/>
                </a:lnTo>
                <a:lnTo>
                  <a:pt x="7287684" y="814388"/>
                </a:lnTo>
                <a:lnTo>
                  <a:pt x="7287684" y="3694372"/>
                </a:lnTo>
                <a:lnTo>
                  <a:pt x="471411" y="3694372"/>
                </a:lnTo>
                <a:lnTo>
                  <a:pt x="470992" y="3686621"/>
                </a:lnTo>
                <a:cubicBezTo>
                  <a:pt x="458999" y="3642419"/>
                  <a:pt x="427907" y="3602236"/>
                  <a:pt x="376383" y="3554015"/>
                </a:cubicBezTo>
                <a:cubicBezTo>
                  <a:pt x="315976" y="3500438"/>
                  <a:pt x="255568" y="3454003"/>
                  <a:pt x="170288" y="3407569"/>
                </a:cubicBezTo>
                <a:cubicBezTo>
                  <a:pt x="365723" y="3382565"/>
                  <a:pt x="163181" y="3296841"/>
                  <a:pt x="230695" y="3243263"/>
                </a:cubicBezTo>
                <a:cubicBezTo>
                  <a:pt x="369276" y="3221831"/>
                  <a:pt x="479431" y="3393282"/>
                  <a:pt x="667759" y="3343275"/>
                </a:cubicBezTo>
                <a:cubicBezTo>
                  <a:pt x="440344" y="3196828"/>
                  <a:pt x="184501" y="3150393"/>
                  <a:pt x="17493" y="2953940"/>
                </a:cubicBezTo>
                <a:cubicBezTo>
                  <a:pt x="56580" y="2911078"/>
                  <a:pt x="95667" y="2953940"/>
                  <a:pt x="127647" y="2936081"/>
                </a:cubicBezTo>
                <a:cubicBezTo>
                  <a:pt x="127647" y="2925365"/>
                  <a:pt x="500751" y="2993232"/>
                  <a:pt x="522071" y="2714625"/>
                </a:cubicBezTo>
                <a:cubicBezTo>
                  <a:pt x="529178" y="2714625"/>
                  <a:pt x="536285" y="2714625"/>
                  <a:pt x="543391" y="2703909"/>
                </a:cubicBezTo>
                <a:cubicBezTo>
                  <a:pt x="582478" y="2664619"/>
                  <a:pt x="546945" y="2571750"/>
                  <a:pt x="610905" y="2564606"/>
                </a:cubicBezTo>
                <a:cubicBezTo>
                  <a:pt x="681973" y="2557462"/>
                  <a:pt x="749487" y="2525315"/>
                  <a:pt x="824107" y="2543175"/>
                </a:cubicBezTo>
                <a:cubicBezTo>
                  <a:pt x="880961" y="2557462"/>
                  <a:pt x="941368" y="2575322"/>
                  <a:pt x="1001776" y="2575322"/>
                </a:cubicBezTo>
                <a:cubicBezTo>
                  <a:pt x="1065736" y="2575322"/>
                  <a:pt x="1154570" y="2696766"/>
                  <a:pt x="1193658" y="2536031"/>
                </a:cubicBezTo>
                <a:cubicBezTo>
                  <a:pt x="1193658" y="2528888"/>
                  <a:pt x="1303812" y="2546747"/>
                  <a:pt x="1364219" y="2553891"/>
                </a:cubicBezTo>
                <a:cubicBezTo>
                  <a:pt x="1413966" y="2561035"/>
                  <a:pt x="1474374" y="2593181"/>
                  <a:pt x="1509907" y="2528888"/>
                </a:cubicBezTo>
                <a:cubicBezTo>
                  <a:pt x="1527674" y="2489596"/>
                  <a:pt x="1442393" y="2418159"/>
                  <a:pt x="1367772" y="2411015"/>
                </a:cubicBezTo>
                <a:cubicBezTo>
                  <a:pt x="1300259" y="2403872"/>
                  <a:pt x="1232745" y="2396728"/>
                  <a:pt x="1168784" y="2411015"/>
                </a:cubicBezTo>
                <a:cubicBezTo>
                  <a:pt x="1090610" y="2428875"/>
                  <a:pt x="1047969" y="2400300"/>
                  <a:pt x="1026649" y="2336007"/>
                </a:cubicBezTo>
                <a:cubicBezTo>
                  <a:pt x="1001776" y="2268141"/>
                  <a:pt x="955582" y="2232422"/>
                  <a:pt x="891621" y="2200275"/>
                </a:cubicBezTo>
                <a:cubicBezTo>
                  <a:pt x="735273" y="2121694"/>
                  <a:pt x="586032" y="2028825"/>
                  <a:pt x="415470" y="1982390"/>
                </a:cubicBezTo>
                <a:cubicBezTo>
                  <a:pt x="383490" y="1975246"/>
                  <a:pt x="344403" y="1960959"/>
                  <a:pt x="330189" y="1900238"/>
                </a:cubicBezTo>
                <a:cubicBezTo>
                  <a:pt x="792127" y="1993106"/>
                  <a:pt x="1211424" y="2232422"/>
                  <a:pt x="1687576" y="2218135"/>
                </a:cubicBezTo>
                <a:cubicBezTo>
                  <a:pt x="1559654" y="2143125"/>
                  <a:pt x="1406860" y="2139554"/>
                  <a:pt x="1268278" y="2085975"/>
                </a:cubicBezTo>
                <a:cubicBezTo>
                  <a:pt x="1367772" y="2046685"/>
                  <a:pt x="1460160" y="2089547"/>
                  <a:pt x="1552548" y="2110978"/>
                </a:cubicBezTo>
                <a:cubicBezTo>
                  <a:pt x="1630722" y="2128837"/>
                  <a:pt x="1701789" y="2132410"/>
                  <a:pt x="1708896" y="2021681"/>
                </a:cubicBezTo>
                <a:cubicBezTo>
                  <a:pt x="1708896" y="2010965"/>
                  <a:pt x="1708896" y="2003821"/>
                  <a:pt x="1708896" y="1993106"/>
                </a:cubicBezTo>
                <a:cubicBezTo>
                  <a:pt x="1680469" y="1946672"/>
                  <a:pt x="1641382" y="1925240"/>
                  <a:pt x="1591635" y="1910953"/>
                </a:cubicBezTo>
                <a:cubicBezTo>
                  <a:pt x="1563208" y="1903809"/>
                  <a:pt x="1524121" y="1889522"/>
                  <a:pt x="1524121" y="1857375"/>
                </a:cubicBezTo>
                <a:cubicBezTo>
                  <a:pt x="1527674" y="1735931"/>
                  <a:pt x="1431733" y="1700212"/>
                  <a:pt x="1339346" y="1664493"/>
                </a:cubicBezTo>
                <a:cubicBezTo>
                  <a:pt x="1389093" y="1603772"/>
                  <a:pt x="1431733" y="1646635"/>
                  <a:pt x="1470820" y="1643062"/>
                </a:cubicBezTo>
                <a:cubicBezTo>
                  <a:pt x="1495694" y="1639491"/>
                  <a:pt x="1520567" y="1635919"/>
                  <a:pt x="1520567" y="1603772"/>
                </a:cubicBezTo>
                <a:cubicBezTo>
                  <a:pt x="1520567" y="1578769"/>
                  <a:pt x="1509907" y="1546622"/>
                  <a:pt x="1485034" y="1546622"/>
                </a:cubicBezTo>
                <a:cubicBezTo>
                  <a:pt x="1328686" y="1543050"/>
                  <a:pt x="1239851" y="1371600"/>
                  <a:pt x="1076396" y="1371600"/>
                </a:cubicBezTo>
                <a:cubicBezTo>
                  <a:pt x="976902" y="1371600"/>
                  <a:pt x="1126144" y="1275159"/>
                  <a:pt x="1044416" y="1235869"/>
                </a:cubicBezTo>
                <a:cubicBezTo>
                  <a:pt x="1026649" y="1225153"/>
                  <a:pt x="1094163" y="1210866"/>
                  <a:pt x="1122590" y="1214437"/>
                </a:cubicBezTo>
                <a:cubicBezTo>
                  <a:pt x="1151017" y="1218009"/>
                  <a:pt x="1175891" y="1243013"/>
                  <a:pt x="1211424" y="1225153"/>
                </a:cubicBezTo>
                <a:cubicBezTo>
                  <a:pt x="1229191" y="1160860"/>
                  <a:pt x="1182997" y="1135856"/>
                  <a:pt x="1140357" y="1117997"/>
                </a:cubicBezTo>
                <a:cubicBezTo>
                  <a:pt x="1047969" y="1075135"/>
                  <a:pt x="955582" y="1025129"/>
                  <a:pt x="852534" y="1010841"/>
                </a:cubicBezTo>
                <a:cubicBezTo>
                  <a:pt x="817001" y="1007269"/>
                  <a:pt x="795680" y="989409"/>
                  <a:pt x="799234" y="953690"/>
                </a:cubicBezTo>
                <a:cubicBezTo>
                  <a:pt x="806340" y="907256"/>
                  <a:pt x="841874" y="921544"/>
                  <a:pt x="870301" y="925115"/>
                </a:cubicBezTo>
                <a:cubicBezTo>
                  <a:pt x="888068" y="928688"/>
                  <a:pt x="905835" y="939403"/>
                  <a:pt x="923602" y="914400"/>
                </a:cubicBezTo>
                <a:cubicBezTo>
                  <a:pt x="611794" y="724198"/>
                  <a:pt x="409919" y="684684"/>
                  <a:pt x="132090" y="589415"/>
                </a:cubicBezTo>
                <a:lnTo>
                  <a:pt x="31922" y="552917"/>
                </a:lnTo>
                <a:lnTo>
                  <a:pt x="26859" y="541335"/>
                </a:lnTo>
                <a:cubicBezTo>
                  <a:pt x="20137" y="534929"/>
                  <a:pt x="8953" y="532232"/>
                  <a:pt x="0" y="527681"/>
                </a:cubicBezTo>
                <a:cubicBezTo>
                  <a:pt x="5969" y="516305"/>
                  <a:pt x="7617" y="502963"/>
                  <a:pt x="17905" y="493550"/>
                </a:cubicBezTo>
                <a:cubicBezTo>
                  <a:pt x="23947" y="488022"/>
                  <a:pt x="35344" y="487159"/>
                  <a:pt x="44763" y="486724"/>
                </a:cubicBezTo>
                <a:lnTo>
                  <a:pt x="165722" y="483650"/>
                </a:lnTo>
                <a:lnTo>
                  <a:pt x="193385" y="498723"/>
                </a:lnTo>
                <a:cubicBezTo>
                  <a:pt x="210263" y="511671"/>
                  <a:pt x="227142" y="525066"/>
                  <a:pt x="315976" y="535781"/>
                </a:cubicBezTo>
                <a:cubicBezTo>
                  <a:pt x="401257" y="546497"/>
                  <a:pt x="479431" y="582216"/>
                  <a:pt x="575372" y="525066"/>
                </a:cubicBezTo>
                <a:cubicBezTo>
                  <a:pt x="639332" y="485775"/>
                  <a:pt x="742380" y="528637"/>
                  <a:pt x="820554" y="560785"/>
                </a:cubicBezTo>
                <a:cubicBezTo>
                  <a:pt x="884515" y="589360"/>
                  <a:pt x="948475" y="596503"/>
                  <a:pt x="1033756" y="560785"/>
                </a:cubicBezTo>
                <a:cubicBezTo>
                  <a:pt x="955582" y="539354"/>
                  <a:pt x="895175" y="521494"/>
                  <a:pt x="834767" y="507206"/>
                </a:cubicBezTo>
                <a:cubicBezTo>
                  <a:pt x="785020" y="496491"/>
                  <a:pt x="756593" y="471488"/>
                  <a:pt x="760147" y="417909"/>
                </a:cubicBezTo>
                <a:cubicBezTo>
                  <a:pt x="760147" y="389334"/>
                  <a:pt x="749487" y="350044"/>
                  <a:pt x="785020" y="335757"/>
                </a:cubicBezTo>
                <a:cubicBezTo>
                  <a:pt x="813447" y="321469"/>
                  <a:pt x="852534" y="335757"/>
                  <a:pt x="866748" y="360759"/>
                </a:cubicBezTo>
                <a:cubicBezTo>
                  <a:pt x="884515" y="407194"/>
                  <a:pt x="902281" y="450056"/>
                  <a:pt x="962689" y="453629"/>
                </a:cubicBezTo>
                <a:cubicBezTo>
                  <a:pt x="1044416" y="460771"/>
                  <a:pt x="998222" y="432197"/>
                  <a:pt x="984009" y="396478"/>
                </a:cubicBezTo>
                <a:cubicBezTo>
                  <a:pt x="969795" y="357188"/>
                  <a:pt x="1012436" y="346472"/>
                  <a:pt x="1040863" y="353615"/>
                </a:cubicBezTo>
                <a:cubicBezTo>
                  <a:pt x="1147464" y="385763"/>
                  <a:pt x="1257618" y="328613"/>
                  <a:pt x="1367772" y="375047"/>
                </a:cubicBezTo>
                <a:cubicBezTo>
                  <a:pt x="1339346" y="260747"/>
                  <a:pt x="1278938" y="210741"/>
                  <a:pt x="1151017" y="192881"/>
                </a:cubicBezTo>
                <a:cubicBezTo>
                  <a:pt x="1104823" y="189310"/>
                  <a:pt x="1055076" y="196453"/>
                  <a:pt x="1012436" y="164306"/>
                </a:cubicBezTo>
                <a:cubicBezTo>
                  <a:pt x="987562" y="146447"/>
                  <a:pt x="962689" y="125016"/>
                  <a:pt x="980456" y="89297"/>
                </a:cubicBezTo>
                <a:cubicBezTo>
                  <a:pt x="991116" y="64294"/>
                  <a:pt x="1019542" y="64294"/>
                  <a:pt x="1044416" y="71437"/>
                </a:cubicBezTo>
                <a:cubicBezTo>
                  <a:pt x="1147464" y="110728"/>
                  <a:pt x="1257618" y="121444"/>
                  <a:pt x="1364219" y="135731"/>
                </a:cubicBezTo>
                <a:cubicBezTo>
                  <a:pt x="1381986" y="139303"/>
                  <a:pt x="1399753" y="146447"/>
                  <a:pt x="1417520" y="110728"/>
                </a:cubicBezTo>
                <a:cubicBezTo>
                  <a:pt x="1293152" y="78581"/>
                  <a:pt x="1172337" y="35719"/>
                  <a:pt x="1047969" y="0"/>
                </a:cubicBezTo>
                <a:close/>
              </a:path>
            </a:pathLst>
          </a:custGeom>
        </p:spPr>
      </p:pic>
      <p:pic>
        <p:nvPicPr>
          <p:cNvPr id="5" name="Tijdelijke aanduiding voor inhoud 4" descr="3D-zwarte vraagtekens met één geel vraagteken">
            <a:extLst>
              <a:ext uri="{FF2B5EF4-FFF2-40B4-BE49-F238E27FC236}">
                <a16:creationId xmlns:a16="http://schemas.microsoft.com/office/drawing/2014/main" id="{D3442180-DA75-38B3-BD24-3CA0BB566189}"/>
              </a:ext>
            </a:extLst>
          </p:cNvPr>
          <p:cNvPicPr>
            <a:picLocks noChangeAspect="1"/>
          </p:cNvPicPr>
          <p:nvPr/>
        </p:nvPicPr>
        <p:blipFill>
          <a:blip r:embed="rId3"/>
          <a:srcRect l="27913" r="5130"/>
          <a:stretch/>
        </p:blipFill>
        <p:spPr>
          <a:xfrm>
            <a:off x="3545046" y="3802961"/>
            <a:ext cx="5604285" cy="3055043"/>
          </a:xfrm>
          <a:custGeom>
            <a:avLst/>
            <a:gdLst/>
            <a:ahLst/>
            <a:cxnLst/>
            <a:rect l="l" t="t" r="r" b="b"/>
            <a:pathLst>
              <a:path w="7472381" h="3055043">
                <a:moveTo>
                  <a:pt x="638975" y="0"/>
                </a:moveTo>
                <a:lnTo>
                  <a:pt x="7472381" y="0"/>
                </a:lnTo>
                <a:lnTo>
                  <a:pt x="7472381" y="2579984"/>
                </a:lnTo>
                <a:lnTo>
                  <a:pt x="7472381" y="3055043"/>
                </a:lnTo>
                <a:lnTo>
                  <a:pt x="6992676" y="3055043"/>
                </a:lnTo>
                <a:lnTo>
                  <a:pt x="1946893" y="3055043"/>
                </a:lnTo>
                <a:cubicBezTo>
                  <a:pt x="1801205" y="2983605"/>
                  <a:pt x="1662624" y="2897880"/>
                  <a:pt x="1506276" y="2855018"/>
                </a:cubicBezTo>
                <a:cubicBezTo>
                  <a:pt x="1399675" y="2826443"/>
                  <a:pt x="1296627" y="2776437"/>
                  <a:pt x="1314394" y="2626417"/>
                </a:cubicBezTo>
                <a:cubicBezTo>
                  <a:pt x="1317947" y="2583555"/>
                  <a:pt x="1289520" y="2551409"/>
                  <a:pt x="1246880" y="2562124"/>
                </a:cubicBezTo>
                <a:cubicBezTo>
                  <a:pt x="1165153" y="2583555"/>
                  <a:pt x="1126065" y="2522833"/>
                  <a:pt x="1079872" y="2476399"/>
                </a:cubicBezTo>
                <a:cubicBezTo>
                  <a:pt x="998144" y="2394247"/>
                  <a:pt x="919970" y="2308520"/>
                  <a:pt x="788495" y="2294233"/>
                </a:cubicBezTo>
                <a:cubicBezTo>
                  <a:pt x="813369" y="2229939"/>
                  <a:pt x="856009" y="2237083"/>
                  <a:pt x="895097" y="2251371"/>
                </a:cubicBezTo>
                <a:cubicBezTo>
                  <a:pt x="998144" y="2287090"/>
                  <a:pt x="1101192" y="2326380"/>
                  <a:pt x="1204239" y="2362099"/>
                </a:cubicBezTo>
                <a:cubicBezTo>
                  <a:pt x="1271754" y="2383530"/>
                  <a:pt x="1339267" y="2415677"/>
                  <a:pt x="1428102" y="2390674"/>
                </a:cubicBezTo>
                <a:cubicBezTo>
                  <a:pt x="1349928" y="2262087"/>
                  <a:pt x="1218453" y="2237083"/>
                  <a:pt x="1111852" y="2197793"/>
                </a:cubicBezTo>
                <a:cubicBezTo>
                  <a:pt x="980377" y="2147787"/>
                  <a:pt x="902203" y="2054918"/>
                  <a:pt x="806262" y="1947762"/>
                </a:cubicBezTo>
                <a:cubicBezTo>
                  <a:pt x="902203" y="1919187"/>
                  <a:pt x="962610" y="1997768"/>
                  <a:pt x="1040785" y="1994196"/>
                </a:cubicBezTo>
                <a:cubicBezTo>
                  <a:pt x="1044338" y="1983480"/>
                  <a:pt x="1051445" y="1962049"/>
                  <a:pt x="1051445" y="1962049"/>
                </a:cubicBezTo>
                <a:cubicBezTo>
                  <a:pt x="923523" y="1904899"/>
                  <a:pt x="866670" y="1797743"/>
                  <a:pt x="845349" y="1665583"/>
                </a:cubicBezTo>
                <a:cubicBezTo>
                  <a:pt x="838243" y="1597718"/>
                  <a:pt x="792049" y="1576287"/>
                  <a:pt x="745855" y="1544140"/>
                </a:cubicBezTo>
                <a:cubicBezTo>
                  <a:pt x="589507" y="1433411"/>
                  <a:pt x="422499" y="1333399"/>
                  <a:pt x="291024" y="1183381"/>
                </a:cubicBezTo>
                <a:cubicBezTo>
                  <a:pt x="443819" y="1201239"/>
                  <a:pt x="564633" y="1301252"/>
                  <a:pt x="724535" y="1344115"/>
                </a:cubicBezTo>
                <a:cubicBezTo>
                  <a:pt x="596614" y="1179808"/>
                  <a:pt x="429605" y="1094083"/>
                  <a:pt x="276811" y="994071"/>
                </a:cubicBezTo>
                <a:cubicBezTo>
                  <a:pt x="205743" y="947637"/>
                  <a:pt x="141783" y="890486"/>
                  <a:pt x="60055" y="865484"/>
                </a:cubicBezTo>
                <a:cubicBezTo>
                  <a:pt x="31628" y="858340"/>
                  <a:pt x="-18119" y="840481"/>
                  <a:pt x="6755" y="790474"/>
                </a:cubicBezTo>
                <a:cubicBezTo>
                  <a:pt x="28075" y="747612"/>
                  <a:pt x="67162" y="761900"/>
                  <a:pt x="102696" y="772614"/>
                </a:cubicBezTo>
                <a:cubicBezTo>
                  <a:pt x="187976" y="801190"/>
                  <a:pt x="280364" y="801190"/>
                  <a:pt x="397625" y="801190"/>
                </a:cubicBezTo>
                <a:cubicBezTo>
                  <a:pt x="298131" y="665458"/>
                  <a:pt x="116909" y="708321"/>
                  <a:pt x="31628" y="565446"/>
                </a:cubicBezTo>
                <a:cubicBezTo>
                  <a:pt x="138229" y="540444"/>
                  <a:pt x="219957" y="590450"/>
                  <a:pt x="305237" y="601165"/>
                </a:cubicBezTo>
                <a:cubicBezTo>
                  <a:pt x="383412" y="611881"/>
                  <a:pt x="401178" y="586877"/>
                  <a:pt x="383412" y="508296"/>
                </a:cubicBezTo>
                <a:cubicBezTo>
                  <a:pt x="354985" y="386853"/>
                  <a:pt x="397625" y="326130"/>
                  <a:pt x="511333" y="358278"/>
                </a:cubicBezTo>
                <a:cubicBezTo>
                  <a:pt x="617934" y="390424"/>
                  <a:pt x="628594" y="343990"/>
                  <a:pt x="600167" y="276124"/>
                </a:cubicBezTo>
                <a:cubicBezTo>
                  <a:pt x="557527" y="176112"/>
                  <a:pt x="603720" y="97531"/>
                  <a:pt x="635701" y="11805"/>
                </a:cubicBezTo>
                <a:close/>
              </a:path>
            </a:pathLst>
          </a:cu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a:t>Inleiding</a:t>
            </a:r>
            <a:endParaRPr dirty="0"/>
          </a:p>
        </p:txBody>
      </p:sp>
      <p:sp>
        <p:nvSpPr>
          <p:cNvPr id="3" name="Content Placeholder 2"/>
          <p:cNvSpPr>
            <a:spLocks noGrp="1"/>
          </p:cNvSpPr>
          <p:nvPr>
            <p:ph idx="1"/>
          </p:nvPr>
        </p:nvSpPr>
        <p:spPr/>
        <p:txBody>
          <a:bodyPr>
            <a:normAutofit fontScale="92500" lnSpcReduction="20000"/>
          </a:bodyPr>
          <a:lstStyle/>
          <a:p>
            <a:pPr marL="0" indent="0">
              <a:buNone/>
            </a:pPr>
            <a:r>
              <a:rPr lang="nl-NL" dirty="0"/>
              <a:t>Waarom heb ik gekozen voor dit beroep.</a:t>
            </a:r>
          </a:p>
          <a:p>
            <a:pPr marL="0" indent="0">
              <a:buNone/>
            </a:pPr>
            <a:r>
              <a:rPr lang="nl-NL" dirty="0"/>
              <a:t>Wat doet een software ontwikkelaar.</a:t>
            </a:r>
          </a:p>
          <a:p>
            <a:pPr marL="0" indent="0">
              <a:buNone/>
            </a:pPr>
            <a:r>
              <a:rPr lang="nl-NL" dirty="0"/>
              <a:t>Hoe ziet een werkdag eruit.</a:t>
            </a:r>
          </a:p>
          <a:p>
            <a:pPr marL="0" indent="0">
              <a:buNone/>
            </a:pPr>
            <a:r>
              <a:rPr lang="nl-NL" dirty="0"/>
              <a:t>Welke opleidingen heb je nodig.</a:t>
            </a:r>
          </a:p>
          <a:p>
            <a:pPr marL="0" indent="0">
              <a:buNone/>
            </a:pPr>
            <a:r>
              <a:rPr lang="nl-NL" dirty="0"/>
              <a:t>Zijn er veel banen. </a:t>
            </a:r>
          </a:p>
          <a:p>
            <a:pPr marL="0" indent="0">
              <a:buNone/>
            </a:pPr>
            <a:r>
              <a:rPr lang="nl-NL" dirty="0"/>
              <a:t>Wat leek me leuk en niet leuk van dit beroep. </a:t>
            </a:r>
          </a:p>
          <a:p>
            <a:pPr marL="0" indent="0">
              <a:buNone/>
            </a:pPr>
            <a:r>
              <a:rPr lang="nl-NL" dirty="0"/>
              <a:t>Interview vragen. </a:t>
            </a:r>
          </a:p>
          <a:p>
            <a:pPr marL="0" indent="0">
              <a:buNone/>
            </a:pPr>
            <a:r>
              <a:rPr lang="nl-NL" dirty="0"/>
              <a:t>Interview antwoorden.</a:t>
            </a:r>
          </a:p>
          <a:p>
            <a:pPr marL="0" indent="0">
              <a:buNone/>
            </a:pPr>
            <a:r>
              <a:rPr lang="nl-NL" dirty="0"/>
              <a:t>Wat vind ik nu na het onderzoek.</a:t>
            </a:r>
          </a:p>
          <a:p>
            <a:pPr marL="0" indent="0">
              <a:buNone/>
            </a:pPr>
            <a:r>
              <a:rPr lang="nl-NL" dirty="0"/>
              <a:t>PLUS en DELTA.</a:t>
            </a:r>
          </a:p>
          <a:p>
            <a:pPr marL="0" indent="0">
              <a:buNone/>
            </a:pPr>
            <a:r>
              <a:rPr lang="nl-NL" dirty="0"/>
              <a:t>Tips tops en vragen.</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794BF5-8232-6489-A904-175C5B984B3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87955F8-794A-576F-A099-A6A8185EDDBC}"/>
              </a:ext>
            </a:extLst>
          </p:cNvPr>
          <p:cNvSpPr>
            <a:spLocks noGrp="1"/>
          </p:cNvSpPr>
          <p:nvPr>
            <p:ph type="title"/>
          </p:nvPr>
        </p:nvSpPr>
        <p:spPr/>
        <p:txBody>
          <a:bodyPr>
            <a:normAutofit/>
          </a:bodyPr>
          <a:lstStyle/>
          <a:p>
            <a:r>
              <a:rPr lang="nl-NL" dirty="0"/>
              <a:t>Voorbeeld</a:t>
            </a:r>
            <a:endParaRPr dirty="0"/>
          </a:p>
        </p:txBody>
      </p:sp>
      <p:sp>
        <p:nvSpPr>
          <p:cNvPr id="3" name="Content Placeholder 2">
            <a:extLst>
              <a:ext uri="{FF2B5EF4-FFF2-40B4-BE49-F238E27FC236}">
                <a16:creationId xmlns:a16="http://schemas.microsoft.com/office/drawing/2014/main" id="{1451F58A-33A5-42A4-C5F0-00E639A09F55}"/>
              </a:ext>
            </a:extLst>
          </p:cNvPr>
          <p:cNvSpPr>
            <a:spLocks noGrp="1"/>
          </p:cNvSpPr>
          <p:nvPr>
            <p:ph idx="1"/>
          </p:nvPr>
        </p:nvSpPr>
        <p:spPr/>
        <p:txBody>
          <a:bodyPr/>
          <a:lstStyle/>
          <a:p>
            <a:pPr marL="0" indent="0">
              <a:buNone/>
            </a:pPr>
            <a:r>
              <a:rPr lang="nl-NL" dirty="0"/>
              <a:t>Als je naar supermarkt gaat dan is ook alles geautomatiseerd. Je koopt producten en deze worden gescand en aan het einde krijg je totaalbedrag. Dit alles is geprogrammeerd door een software ontwikkelaar. Ook als je gaat afrekenen en dit met je pinpas doet is geprogrammeerd.</a:t>
            </a:r>
          </a:p>
          <a:p>
            <a:pPr marL="0" indent="0">
              <a:buNone/>
            </a:pPr>
            <a:endParaRPr lang="nl-NL" dirty="0"/>
          </a:p>
          <a:p>
            <a:pPr marL="0" indent="0">
              <a:buNone/>
            </a:pPr>
            <a:r>
              <a:rPr lang="nl-NL" dirty="0"/>
              <a:t>Voordelen: </a:t>
            </a:r>
          </a:p>
          <a:p>
            <a:r>
              <a:rPr lang="nl-NL" dirty="0"/>
              <a:t>gaat snel en geen fouten met totaal bedrag</a:t>
            </a:r>
          </a:p>
          <a:p>
            <a:r>
              <a:rPr lang="nl-NL" dirty="0"/>
              <a:t>Veel sneller dan met zelf uitrekenen en afrekenen.</a:t>
            </a:r>
          </a:p>
          <a:p>
            <a:pPr marL="0" indent="0">
              <a:buNone/>
            </a:pPr>
            <a:endParaRPr dirty="0"/>
          </a:p>
        </p:txBody>
      </p:sp>
    </p:spTree>
    <p:extLst>
      <p:ext uri="{BB962C8B-B14F-4D97-AF65-F5344CB8AC3E}">
        <p14:creationId xmlns:p14="http://schemas.microsoft.com/office/powerpoint/2010/main" val="14295257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A79017-F27E-5351-7B8D-6B294016781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4131E6B-56B8-0D39-6F40-98D07541845D}"/>
              </a:ext>
            </a:extLst>
          </p:cNvPr>
          <p:cNvSpPr>
            <a:spLocks noGrp="1"/>
          </p:cNvSpPr>
          <p:nvPr>
            <p:ph type="title"/>
          </p:nvPr>
        </p:nvSpPr>
        <p:spPr/>
        <p:txBody>
          <a:bodyPr>
            <a:normAutofit/>
          </a:bodyPr>
          <a:lstStyle/>
          <a:p>
            <a:r>
              <a:rPr lang="nl-NL" dirty="0"/>
              <a:t>Waarom heb ik gekozen voor dit beroep</a:t>
            </a:r>
            <a:endParaRPr dirty="0"/>
          </a:p>
        </p:txBody>
      </p:sp>
      <p:sp>
        <p:nvSpPr>
          <p:cNvPr id="3" name="Content Placeholder 2">
            <a:extLst>
              <a:ext uri="{FF2B5EF4-FFF2-40B4-BE49-F238E27FC236}">
                <a16:creationId xmlns:a16="http://schemas.microsoft.com/office/drawing/2014/main" id="{B9EFCF2D-5F06-8BD1-D5FE-1BDDB374D5F6}"/>
              </a:ext>
            </a:extLst>
          </p:cNvPr>
          <p:cNvSpPr>
            <a:spLocks noGrp="1"/>
          </p:cNvSpPr>
          <p:nvPr>
            <p:ph idx="1"/>
          </p:nvPr>
        </p:nvSpPr>
        <p:spPr/>
        <p:txBody>
          <a:bodyPr/>
          <a:lstStyle/>
          <a:p>
            <a:r>
              <a:rPr dirty="0"/>
              <a:t>Ik </a:t>
            </a:r>
            <a:r>
              <a:rPr dirty="0" err="1"/>
              <a:t>vind</a:t>
            </a:r>
            <a:r>
              <a:rPr dirty="0"/>
              <a:t> computers </a:t>
            </a:r>
            <a:r>
              <a:rPr dirty="0" err="1"/>
              <a:t>en</a:t>
            </a:r>
            <a:r>
              <a:rPr dirty="0"/>
              <a:t> </a:t>
            </a:r>
            <a:r>
              <a:rPr dirty="0" err="1"/>
              <a:t>technologie</a:t>
            </a:r>
            <a:r>
              <a:rPr dirty="0"/>
              <a:t> </a:t>
            </a:r>
            <a:r>
              <a:rPr dirty="0" err="1"/>
              <a:t>interessant</a:t>
            </a:r>
            <a:r>
              <a:rPr dirty="0"/>
              <a:t>.</a:t>
            </a:r>
          </a:p>
          <a:p>
            <a:r>
              <a:rPr dirty="0"/>
              <a:t>Ik </a:t>
            </a:r>
            <a:r>
              <a:rPr dirty="0" err="1"/>
              <a:t>hou</a:t>
            </a:r>
            <a:r>
              <a:rPr dirty="0"/>
              <a:t> van </a:t>
            </a:r>
            <a:r>
              <a:rPr dirty="0" err="1"/>
              <a:t>dingen</a:t>
            </a:r>
            <a:r>
              <a:rPr dirty="0"/>
              <a:t> </a:t>
            </a:r>
            <a:r>
              <a:rPr dirty="0" err="1"/>
              <a:t>maken</a:t>
            </a:r>
            <a:r>
              <a:rPr dirty="0"/>
              <a:t>, </a:t>
            </a:r>
            <a:r>
              <a:rPr dirty="0" err="1"/>
              <a:t>zoals</a:t>
            </a:r>
            <a:r>
              <a:rPr dirty="0"/>
              <a:t> apps of </a:t>
            </a:r>
            <a:r>
              <a:rPr dirty="0" err="1"/>
              <a:t>spelletjes</a:t>
            </a:r>
            <a:r>
              <a:rPr dirty="0"/>
              <a:t>.</a:t>
            </a:r>
          </a:p>
          <a:p>
            <a:r>
              <a:rPr dirty="0"/>
              <a:t>Het </a:t>
            </a:r>
            <a:r>
              <a:rPr dirty="0" err="1"/>
              <a:t>lijkt</a:t>
            </a:r>
            <a:r>
              <a:rPr dirty="0"/>
              <a:t> me </a:t>
            </a:r>
            <a:r>
              <a:rPr dirty="0" err="1"/>
              <a:t>leuk</a:t>
            </a:r>
            <a:r>
              <a:rPr dirty="0"/>
              <a:t> om </a:t>
            </a:r>
            <a:r>
              <a:rPr dirty="0" err="1"/>
              <a:t>problemen</a:t>
            </a:r>
            <a:r>
              <a:rPr dirty="0"/>
              <a:t> op </a:t>
            </a:r>
            <a:r>
              <a:rPr dirty="0" err="1"/>
              <a:t>te</a:t>
            </a:r>
            <a:r>
              <a:rPr dirty="0"/>
              <a:t> </a:t>
            </a:r>
            <a:r>
              <a:rPr dirty="0" err="1"/>
              <a:t>lossen</a:t>
            </a:r>
            <a:r>
              <a:rPr dirty="0"/>
              <a:t>.</a:t>
            </a:r>
          </a:p>
        </p:txBody>
      </p:sp>
    </p:spTree>
    <p:extLst>
      <p:ext uri="{BB962C8B-B14F-4D97-AF65-F5344CB8AC3E}">
        <p14:creationId xmlns:p14="http://schemas.microsoft.com/office/powerpoint/2010/main" val="36872576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t>Wat doet een softwareontwikkelaar?</a:t>
            </a:r>
          </a:p>
        </p:txBody>
      </p:sp>
      <p:sp>
        <p:nvSpPr>
          <p:cNvPr id="3" name="Content Placeholder 2"/>
          <p:cNvSpPr>
            <a:spLocks noGrp="1"/>
          </p:cNvSpPr>
          <p:nvPr>
            <p:ph idx="1"/>
          </p:nvPr>
        </p:nvSpPr>
        <p:spPr/>
        <p:txBody>
          <a:bodyPr/>
          <a:lstStyle/>
          <a:p>
            <a:r>
              <a:t>- Maakt programma’s, websites en apps.</a:t>
            </a:r>
          </a:p>
          <a:p>
            <a:r>
              <a:t>- Schrijft “code” (soort computertaal).</a:t>
            </a:r>
          </a:p>
          <a:p>
            <a:r>
              <a:t>- Test of alles goed werkt.</a:t>
            </a:r>
          </a:p>
          <a:p>
            <a:r>
              <a:t>- Werkt vaak samen met een team.</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Hoe ziet een werkdag eruit?</a:t>
            </a:r>
          </a:p>
        </p:txBody>
      </p:sp>
      <p:sp>
        <p:nvSpPr>
          <p:cNvPr id="3" name="Content Placeholder 2"/>
          <p:cNvSpPr>
            <a:spLocks noGrp="1"/>
          </p:cNvSpPr>
          <p:nvPr>
            <p:ph idx="1"/>
          </p:nvPr>
        </p:nvSpPr>
        <p:spPr/>
        <p:txBody>
          <a:bodyPr/>
          <a:lstStyle/>
          <a:p>
            <a:r>
              <a:t>- Computer opstarten en mails checken.</a:t>
            </a:r>
          </a:p>
          <a:p>
            <a:r>
              <a:t>- Overleg met collega’s: wat gaan we maken?</a:t>
            </a:r>
          </a:p>
          <a:p>
            <a:r>
              <a:t>- Programmeren (code schrijven).</a:t>
            </a:r>
          </a:p>
          <a:p>
            <a:r>
              <a:t>- Testen of alles goed werkt.</a:t>
            </a:r>
          </a:p>
          <a:p>
            <a:r>
              <a:t>- Problemen oplossen (bugs zoeken).</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Welke opleiding heb je nodig?</a:t>
            </a:r>
          </a:p>
        </p:txBody>
      </p:sp>
      <p:sp>
        <p:nvSpPr>
          <p:cNvPr id="3" name="Content Placeholder 2"/>
          <p:cNvSpPr>
            <a:spLocks noGrp="1"/>
          </p:cNvSpPr>
          <p:nvPr>
            <p:ph idx="1"/>
          </p:nvPr>
        </p:nvSpPr>
        <p:spPr/>
        <p:txBody>
          <a:bodyPr/>
          <a:lstStyle/>
          <a:p>
            <a:r>
              <a:t>- Je kunt beginnen met:</a:t>
            </a:r>
          </a:p>
          <a:p>
            <a:r>
              <a:t>  - Havo of vwo, daarna HBO of universiteit.</a:t>
            </a:r>
          </a:p>
          <a:p>
            <a:r>
              <a:t>  - Of MBO ICT opleiding.</a:t>
            </a:r>
          </a:p>
          <a:p>
            <a:r>
              <a:t>- Er zijn ook cursussen online.</a:t>
            </a:r>
          </a:p>
          <a:p>
            <a:r>
              <a:t>- Je leert vooral programmeren en logisch denken.</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Zijn er veel banen?</a:t>
            </a:r>
          </a:p>
        </p:txBody>
      </p:sp>
      <p:sp>
        <p:nvSpPr>
          <p:cNvPr id="3" name="Content Placeholder 2"/>
          <p:cNvSpPr>
            <a:spLocks noGrp="1"/>
          </p:cNvSpPr>
          <p:nvPr>
            <p:ph idx="1"/>
          </p:nvPr>
        </p:nvSpPr>
        <p:spPr/>
        <p:txBody>
          <a:bodyPr/>
          <a:lstStyle/>
          <a:p>
            <a:r>
              <a:t>- Ja! Er is veel vraag naar softwareontwikkelaars.</a:t>
            </a:r>
          </a:p>
          <a:p>
            <a:r>
              <a:t>- Je kunt in bijna elke sector werken:</a:t>
            </a:r>
          </a:p>
          <a:p>
            <a:r>
              <a:t>  - Games</a:t>
            </a:r>
          </a:p>
          <a:p>
            <a:r>
              <a:t>  - Zorg</a:t>
            </a:r>
          </a:p>
          <a:p>
            <a:r>
              <a:t>  - Banken</a:t>
            </a:r>
          </a:p>
          <a:p>
            <a:r>
              <a:t>  - Websites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dirty="0"/>
              <a:t>Wat leek me </a:t>
            </a:r>
            <a:r>
              <a:rPr dirty="0" err="1"/>
              <a:t>leuk</a:t>
            </a:r>
            <a:r>
              <a:rPr dirty="0"/>
              <a:t> </a:t>
            </a:r>
            <a:r>
              <a:rPr dirty="0" err="1"/>
              <a:t>en</a:t>
            </a:r>
            <a:r>
              <a:rPr dirty="0"/>
              <a:t> </a:t>
            </a:r>
            <a:r>
              <a:rPr dirty="0" err="1"/>
              <a:t>niet</a:t>
            </a:r>
            <a:r>
              <a:rPr dirty="0"/>
              <a:t> </a:t>
            </a:r>
            <a:r>
              <a:rPr dirty="0" err="1"/>
              <a:t>leuk</a:t>
            </a:r>
            <a:r>
              <a:rPr dirty="0"/>
              <a:t> van </a:t>
            </a:r>
            <a:r>
              <a:rPr lang="nl-NL" dirty="0"/>
              <a:t>dit beroep</a:t>
            </a:r>
            <a:endParaRPr dirty="0"/>
          </a:p>
        </p:txBody>
      </p:sp>
      <p:sp>
        <p:nvSpPr>
          <p:cNvPr id="3" name="Content Placeholder 2"/>
          <p:cNvSpPr>
            <a:spLocks noGrp="1"/>
          </p:cNvSpPr>
          <p:nvPr>
            <p:ph idx="1"/>
          </p:nvPr>
        </p:nvSpPr>
        <p:spPr/>
        <p:txBody>
          <a:bodyPr>
            <a:normAutofit/>
          </a:bodyPr>
          <a:lstStyle/>
          <a:p>
            <a:r>
              <a:t>✅ Leuk:</a:t>
            </a:r>
          </a:p>
          <a:p>
            <a:r>
              <a:t>- Zelf iets bouwen op de computer.</a:t>
            </a:r>
          </a:p>
          <a:p>
            <a:r>
              <a:t>- Werken aan websites, apps of games.</a:t>
            </a:r>
          </a:p>
          <a:p>
            <a:r>
              <a:t>- Je kunt vaak thuiswerken.</a:t>
            </a:r>
          </a:p>
          <a:p>
            <a:r>
              <a:t>❌ Niet leuk:</a:t>
            </a:r>
          </a:p>
          <a:p>
            <a:r>
              <a:t>- Veel achter een scherm zitten.</a:t>
            </a:r>
          </a:p>
          <a:p>
            <a:r>
              <a:t>- Moeilijke codes begrijpen.</a:t>
            </a:r>
          </a:p>
          <a:p>
            <a:r>
              <a:t>- Soms lang zoeken naar fouten.</a:t>
            </a:r>
          </a:p>
        </p:txBody>
      </p: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0E5580"/>
      </a:dk2>
      <a:lt2>
        <a:srgbClr val="EBEBEB"/>
      </a:lt2>
      <a:accent1>
        <a:srgbClr val="ACD433"/>
      </a:accent1>
      <a:accent2>
        <a:srgbClr val="E6C133"/>
      </a:accent2>
      <a:accent3>
        <a:srgbClr val="EF7A24"/>
      </a:accent3>
      <a:accent4>
        <a:srgbClr val="5AA0F5"/>
      </a:accent4>
      <a:accent5>
        <a:srgbClr val="75CEEC"/>
      </a:accent5>
      <a:accent6>
        <a:srgbClr val="65D6A0"/>
      </a:accent6>
      <a:hlink>
        <a:srgbClr val="C4E46E"/>
      </a:hlink>
      <a:folHlink>
        <a:srgbClr val="BDE0F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2000"/>
                <a:hueMod val="96000"/>
                <a:satMod val="128000"/>
                <a:lumMod val="114000"/>
              </a:schemeClr>
            </a:gs>
            <a:gs pos="100000">
              <a:schemeClr val="phClr">
                <a:tint val="100000"/>
                <a:shade val="62000"/>
                <a:hueMod val="100000"/>
                <a:satMod val="134000"/>
                <a:lumMod val="56000"/>
              </a:schemeClr>
            </a:gs>
          </a:gsLst>
          <a:path path="circle">
            <a:fillToRect l="45000" t="65000" r="125000" b="100000"/>
          </a:path>
        </a:gradFill>
        <a:blipFill rotWithShape="1">
          <a:blip xmlns:r="http://schemas.openxmlformats.org/officeDocument/2006/relationships" r:embed="rId1">
            <a:duotone>
              <a:schemeClr val="phClr">
                <a:shade val="62000"/>
                <a:hueMod val="108000"/>
                <a:satMod val="164000"/>
                <a:lumMod val="69000"/>
              </a:schemeClr>
              <a:schemeClr val="phClr">
                <a:tint val="96000"/>
                <a:hueMod val="90000"/>
                <a:satMod val="130000"/>
                <a:lumMod val="134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BACC050B-8757-4460-95D8-E37B46A6B421}"/>
    </a:ext>
  </a:extLst>
</a:theme>
</file>

<file path=ppt/theme/theme2.xml><?xml version="1.0" encoding="utf-8"?>
<a:theme xmlns:a="http://schemas.openxmlformats.org/drawingml/2006/main" name="Kantoorthema">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Ion</Template>
  <TotalTime>504</TotalTime>
  <Words>583</Words>
  <Application>Microsoft Office PowerPoint</Application>
  <PresentationFormat>Diavoorstelling (4:3)</PresentationFormat>
  <Paragraphs>86</Paragraphs>
  <Slides>14</Slides>
  <Notes>1</Notes>
  <HiddenSlides>0</HiddenSlides>
  <MMClips>0</MMClips>
  <ScaleCrop>false</ScaleCrop>
  <HeadingPairs>
    <vt:vector size="6" baseType="variant">
      <vt:variant>
        <vt:lpstr>Gebruikte lettertypen</vt:lpstr>
      </vt:variant>
      <vt:variant>
        <vt:i4>3</vt:i4>
      </vt:variant>
      <vt:variant>
        <vt:lpstr>Thema</vt:lpstr>
      </vt:variant>
      <vt:variant>
        <vt:i4>1</vt:i4>
      </vt:variant>
      <vt:variant>
        <vt:lpstr>Diatitels</vt:lpstr>
      </vt:variant>
      <vt:variant>
        <vt:i4>14</vt:i4>
      </vt:variant>
    </vt:vector>
  </HeadingPairs>
  <TitlesOfParts>
    <vt:vector size="18" baseType="lpstr">
      <vt:lpstr>Aptos</vt:lpstr>
      <vt:lpstr>Century Gothic</vt:lpstr>
      <vt:lpstr>Wingdings 3</vt:lpstr>
      <vt:lpstr>Ion</vt:lpstr>
      <vt:lpstr>PowerPoint-presentatie</vt:lpstr>
      <vt:lpstr>Inleiding</vt:lpstr>
      <vt:lpstr>Voorbeeld</vt:lpstr>
      <vt:lpstr>Waarom heb ik gekozen voor dit beroep</vt:lpstr>
      <vt:lpstr>Wat doet een softwareontwikkelaar?</vt:lpstr>
      <vt:lpstr>Hoe ziet een werkdag eruit?</vt:lpstr>
      <vt:lpstr>Welke opleiding heb je nodig?</vt:lpstr>
      <vt:lpstr>Zijn er veel banen?</vt:lpstr>
      <vt:lpstr>Wat leek me leuk en niet leuk van dit beroep</vt:lpstr>
      <vt:lpstr>Interview vragen</vt:lpstr>
      <vt:lpstr>Interview antwoorden</vt:lpstr>
      <vt:lpstr>Wat vind ik nu na het onderzoek?</vt:lpstr>
      <vt:lpstr>Plus &amp; Delta over mijn presentatie</vt:lpstr>
      <vt:lpstr>Tips,tops en vragen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Hakan Yalcin</dc:creator>
  <cp:keywords/>
  <dc:description>generated using python-pptx</dc:description>
  <cp:lastModifiedBy>Hakan Yalcin</cp:lastModifiedBy>
  <cp:revision>7</cp:revision>
  <dcterms:created xsi:type="dcterms:W3CDTF">2013-01-27T09:14:16Z</dcterms:created>
  <dcterms:modified xsi:type="dcterms:W3CDTF">2025-05-11T19:13:20Z</dcterms:modified>
  <cp:category/>
</cp:coreProperties>
</file>